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2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5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7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18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9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0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22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23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24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25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26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27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28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</p:sldMasterIdLst>
  <p:notesMasterIdLst>
    <p:notesMasterId r:id="rId34"/>
  </p:notesMasterIdLst>
  <p:handoutMasterIdLst>
    <p:handoutMasterId r:id="rId35"/>
  </p:handoutMasterIdLst>
  <p:sldIdLst>
    <p:sldId id="256" r:id="rId5"/>
    <p:sldId id="283" r:id="rId6"/>
    <p:sldId id="298" r:id="rId7"/>
    <p:sldId id="262" r:id="rId8"/>
    <p:sldId id="257" r:id="rId9"/>
    <p:sldId id="319" r:id="rId10"/>
    <p:sldId id="301" r:id="rId11"/>
    <p:sldId id="320" r:id="rId12"/>
    <p:sldId id="321" r:id="rId13"/>
    <p:sldId id="322" r:id="rId14"/>
    <p:sldId id="323" r:id="rId15"/>
    <p:sldId id="302" r:id="rId16"/>
    <p:sldId id="317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4C0026"/>
    <a:srgbClr val="800040"/>
    <a:srgbClr val="205658"/>
    <a:srgbClr val="FF6666"/>
    <a:srgbClr val="8D9C36"/>
    <a:srgbClr val="DCE6F2"/>
    <a:srgbClr val="8EB4E3"/>
    <a:srgbClr val="002060"/>
    <a:srgbClr val="002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77" autoAdjust="0"/>
    <p:restoredTop sz="90553" autoAdjust="0"/>
  </p:normalViewPr>
  <p:slideViewPr>
    <p:cSldViewPr>
      <p:cViewPr varScale="1">
        <p:scale>
          <a:sx n="75" d="100"/>
          <a:sy n="75" d="100"/>
        </p:scale>
        <p:origin x="101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AEE23-758F-1340-9D06-80926A025443}" type="doc">
      <dgm:prSet loTypeId="urn:microsoft.com/office/officeart/2005/8/layout/vList5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09E953F-94D5-ED48-BBC2-173A26524412}">
      <dgm:prSet phldrT="[Text]"/>
      <dgm:spPr>
        <a:solidFill>
          <a:srgbClr val="4C0026"/>
        </a:solidFill>
      </dgm:spPr>
      <dgm:t>
        <a:bodyPr/>
        <a:lstStyle/>
        <a:p>
          <a:r>
            <a:rPr lang="en-US"/>
            <a:t>S – Specific</a:t>
          </a:r>
          <a:br>
            <a:rPr lang="en-US"/>
          </a:br>
          <a:r>
            <a:rPr lang="en-US"/>
            <a:t>(</a:t>
          </a:r>
          <a:r>
            <a:rPr lang="en-US" err="1"/>
            <a:t>Spécifique</a:t>
          </a:r>
          <a:r>
            <a:rPr lang="en-US"/>
            <a:t>)</a:t>
          </a:r>
        </a:p>
      </dgm:t>
    </dgm:pt>
    <dgm:pt modelId="{B7A3762E-E997-224B-8016-E8FD20CF1D0D}" type="parTrans" cxnId="{4A45F0E2-C3CC-AD48-B2F9-23F4AC08A307}">
      <dgm:prSet/>
      <dgm:spPr/>
      <dgm:t>
        <a:bodyPr/>
        <a:lstStyle/>
        <a:p>
          <a:endParaRPr lang="en-US"/>
        </a:p>
      </dgm:t>
    </dgm:pt>
    <dgm:pt modelId="{F410A0AA-5D8B-934F-A743-5198B2AB6AE9}" type="sibTrans" cxnId="{4A45F0E2-C3CC-AD48-B2F9-23F4AC08A307}">
      <dgm:prSet/>
      <dgm:spPr/>
      <dgm:t>
        <a:bodyPr/>
        <a:lstStyle/>
        <a:p>
          <a:endParaRPr lang="en-US"/>
        </a:p>
      </dgm:t>
    </dgm:pt>
    <dgm:pt modelId="{6149A97B-2490-454E-998C-2784D934FD99}">
      <dgm:prSet phldrT="[Text]"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fr-FR" sz="1800"/>
            <a:t>L’objectif doit clairement indiquer ce que l’apprenant(e) sera capable de faire à la fin de la formation ou de la session</a:t>
          </a:r>
          <a:endParaRPr lang="en-US" sz="1800"/>
        </a:p>
      </dgm:t>
    </dgm:pt>
    <dgm:pt modelId="{83D3C651-CF71-C746-8C99-67F11BC60A20}" type="parTrans" cxnId="{25CEC185-2940-4B46-A231-8D1699C158E8}">
      <dgm:prSet/>
      <dgm:spPr/>
      <dgm:t>
        <a:bodyPr/>
        <a:lstStyle/>
        <a:p>
          <a:endParaRPr lang="en-US"/>
        </a:p>
      </dgm:t>
    </dgm:pt>
    <dgm:pt modelId="{EF183442-6765-8C4D-B190-2CEFBE9E9024}" type="sibTrans" cxnId="{25CEC185-2940-4B46-A231-8D1699C158E8}">
      <dgm:prSet/>
      <dgm:spPr/>
      <dgm:t>
        <a:bodyPr/>
        <a:lstStyle/>
        <a:p>
          <a:endParaRPr lang="en-US"/>
        </a:p>
      </dgm:t>
    </dgm:pt>
    <dgm:pt modelId="{D5F57322-0E48-D44E-A67E-94153F55A70A}">
      <dgm:prSet phldrT="[Text]"/>
      <dgm:spPr>
        <a:solidFill>
          <a:srgbClr val="4C0026"/>
        </a:solidFill>
      </dgm:spPr>
      <dgm:t>
        <a:bodyPr/>
        <a:lstStyle/>
        <a:p>
          <a:r>
            <a:rPr lang="en-US"/>
            <a:t>M – Measurable</a:t>
          </a:r>
          <a:br>
            <a:rPr lang="en-US"/>
          </a:br>
          <a:r>
            <a:rPr lang="en-US"/>
            <a:t>(</a:t>
          </a:r>
          <a:r>
            <a:rPr lang="en-US" err="1"/>
            <a:t>Mesurable</a:t>
          </a:r>
          <a:r>
            <a:rPr lang="en-US"/>
            <a:t>)</a:t>
          </a:r>
        </a:p>
      </dgm:t>
    </dgm:pt>
    <dgm:pt modelId="{0520A78D-AF4A-854F-8C62-6D10A95DBF80}" type="parTrans" cxnId="{9B043EE6-3DDB-9040-9FB9-2C42F9D9F587}">
      <dgm:prSet/>
      <dgm:spPr/>
      <dgm:t>
        <a:bodyPr/>
        <a:lstStyle/>
        <a:p>
          <a:endParaRPr lang="en-US"/>
        </a:p>
      </dgm:t>
    </dgm:pt>
    <dgm:pt modelId="{F59AAF79-085F-5C40-84B9-EE38D4637C25}" type="sibTrans" cxnId="{9B043EE6-3DDB-9040-9FB9-2C42F9D9F587}">
      <dgm:prSet/>
      <dgm:spPr/>
      <dgm:t>
        <a:bodyPr/>
        <a:lstStyle/>
        <a:p>
          <a:endParaRPr lang="en-US"/>
        </a:p>
      </dgm:t>
    </dgm:pt>
    <dgm:pt modelId="{8A196704-B67A-A946-8049-713BA42BAD82}">
      <dgm:prSet phldrT="[Text]"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fr-FR" sz="2000"/>
            <a:t>Il devrait être possible de mesurer si et dans quelle mesure l’apprenant(e) a atteint l’objectif</a:t>
          </a:r>
          <a:endParaRPr lang="en-US" sz="2000"/>
        </a:p>
      </dgm:t>
    </dgm:pt>
    <dgm:pt modelId="{454FDC45-BDF3-B644-B8ED-4EDBED6CECE6}" type="parTrans" cxnId="{0A664304-3233-934D-B123-D335E5FBEA19}">
      <dgm:prSet/>
      <dgm:spPr/>
      <dgm:t>
        <a:bodyPr/>
        <a:lstStyle/>
        <a:p>
          <a:endParaRPr lang="en-US"/>
        </a:p>
      </dgm:t>
    </dgm:pt>
    <dgm:pt modelId="{2581F911-0266-914F-AD54-09D8D463A42B}" type="sibTrans" cxnId="{0A664304-3233-934D-B123-D335E5FBEA19}">
      <dgm:prSet/>
      <dgm:spPr/>
      <dgm:t>
        <a:bodyPr/>
        <a:lstStyle/>
        <a:p>
          <a:endParaRPr lang="en-US"/>
        </a:p>
      </dgm:t>
    </dgm:pt>
    <dgm:pt modelId="{B6C844C3-195F-0046-828A-545A7134D85D}">
      <dgm:prSet phldrT="[Text]"/>
      <dgm:spPr>
        <a:solidFill>
          <a:srgbClr val="4C0026"/>
        </a:solidFill>
      </dgm:spPr>
      <dgm:t>
        <a:bodyPr/>
        <a:lstStyle/>
        <a:p>
          <a:r>
            <a:rPr lang="en-US"/>
            <a:t>A – Attainable</a:t>
          </a:r>
          <a:br>
            <a:rPr lang="en-US"/>
          </a:br>
          <a:r>
            <a:rPr lang="en-US"/>
            <a:t>(</a:t>
          </a:r>
          <a:r>
            <a:rPr lang="en-US" err="1"/>
            <a:t>Réalisable</a:t>
          </a:r>
          <a:r>
            <a:rPr lang="en-US"/>
            <a:t>)</a:t>
          </a:r>
        </a:p>
      </dgm:t>
    </dgm:pt>
    <dgm:pt modelId="{679E2579-F524-DF41-B1BA-525A15FA5593}" type="parTrans" cxnId="{6FD5BFCE-3EAE-684F-AED6-854B4BC56CBD}">
      <dgm:prSet/>
      <dgm:spPr/>
      <dgm:t>
        <a:bodyPr/>
        <a:lstStyle/>
        <a:p>
          <a:endParaRPr lang="en-US"/>
        </a:p>
      </dgm:t>
    </dgm:pt>
    <dgm:pt modelId="{F26A739A-E835-C642-B1F3-DFA646705CC3}" type="sibTrans" cxnId="{6FD5BFCE-3EAE-684F-AED6-854B4BC56CBD}">
      <dgm:prSet/>
      <dgm:spPr/>
      <dgm:t>
        <a:bodyPr/>
        <a:lstStyle/>
        <a:p>
          <a:endParaRPr lang="en-US"/>
        </a:p>
      </dgm:t>
    </dgm:pt>
    <dgm:pt modelId="{81A6EF18-E290-4247-B7B1-D30C971F4C11}">
      <dgm:prSet phldrT="[Text]"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fr-FR" sz="2000"/>
            <a:t>L’objectif devrait pouvoir être atteint dans le délai imparti</a:t>
          </a:r>
          <a:endParaRPr lang="en-US" sz="2000"/>
        </a:p>
      </dgm:t>
    </dgm:pt>
    <dgm:pt modelId="{5A708205-E43D-EC4E-8000-0EC62F5747FA}" type="parTrans" cxnId="{88274908-2EF6-FC4C-BE98-92B5EF0DCA76}">
      <dgm:prSet/>
      <dgm:spPr/>
      <dgm:t>
        <a:bodyPr/>
        <a:lstStyle/>
        <a:p>
          <a:endParaRPr lang="en-US"/>
        </a:p>
      </dgm:t>
    </dgm:pt>
    <dgm:pt modelId="{E8379992-6719-D049-86DC-F2A38688F168}" type="sibTrans" cxnId="{88274908-2EF6-FC4C-BE98-92B5EF0DCA76}">
      <dgm:prSet/>
      <dgm:spPr/>
      <dgm:t>
        <a:bodyPr/>
        <a:lstStyle/>
        <a:p>
          <a:endParaRPr lang="en-US"/>
        </a:p>
      </dgm:t>
    </dgm:pt>
    <dgm:pt modelId="{ED38D955-C23C-0C4F-B9D7-8F6D19612828}">
      <dgm:prSet/>
      <dgm:spPr>
        <a:solidFill>
          <a:srgbClr val="4C0026"/>
        </a:solidFill>
      </dgm:spPr>
      <dgm:t>
        <a:bodyPr/>
        <a:lstStyle/>
        <a:p>
          <a:r>
            <a:rPr lang="en-US"/>
            <a:t>R – Relevant</a:t>
          </a:r>
          <a:br>
            <a:rPr lang="en-US"/>
          </a:br>
          <a:r>
            <a:rPr lang="en-US"/>
            <a:t>(Pertinent)</a:t>
          </a:r>
        </a:p>
      </dgm:t>
    </dgm:pt>
    <dgm:pt modelId="{CEC2745E-67EB-AF41-9007-EF3C2F791FC2}" type="parTrans" cxnId="{E1C79DB7-629E-AC4B-9939-51C0377C1709}">
      <dgm:prSet/>
      <dgm:spPr/>
      <dgm:t>
        <a:bodyPr/>
        <a:lstStyle/>
        <a:p>
          <a:endParaRPr lang="en-US"/>
        </a:p>
      </dgm:t>
    </dgm:pt>
    <dgm:pt modelId="{E21CE361-6F45-4048-BAD5-4CE66F43272F}" type="sibTrans" cxnId="{E1C79DB7-629E-AC4B-9939-51C0377C1709}">
      <dgm:prSet/>
      <dgm:spPr/>
      <dgm:t>
        <a:bodyPr/>
        <a:lstStyle/>
        <a:p>
          <a:endParaRPr lang="en-US"/>
        </a:p>
      </dgm:t>
    </dgm:pt>
    <dgm:pt modelId="{319741DE-5162-0D49-BEB7-F0D6AA2A4932}">
      <dgm:prSet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fr-FR" sz="2000"/>
            <a:t>L’objectif devrait correspondre aux besoins </a:t>
          </a:r>
          <a:br>
            <a:rPr lang="fr-FR" sz="2000"/>
          </a:br>
          <a:r>
            <a:rPr lang="fr-FR" sz="2000"/>
            <a:t>du public cible</a:t>
          </a:r>
          <a:endParaRPr lang="en-US" sz="2000"/>
        </a:p>
      </dgm:t>
    </dgm:pt>
    <dgm:pt modelId="{D7F15985-EF40-C141-96B3-BCAA9A80A0E4}" type="parTrans" cxnId="{0604836F-0D9A-B64A-9DD6-031356FBF0F3}">
      <dgm:prSet/>
      <dgm:spPr/>
      <dgm:t>
        <a:bodyPr/>
        <a:lstStyle/>
        <a:p>
          <a:endParaRPr lang="en-US"/>
        </a:p>
      </dgm:t>
    </dgm:pt>
    <dgm:pt modelId="{B2638AA2-53FA-C44F-A807-C1E51F96DE84}" type="sibTrans" cxnId="{0604836F-0D9A-B64A-9DD6-031356FBF0F3}">
      <dgm:prSet/>
      <dgm:spPr/>
      <dgm:t>
        <a:bodyPr/>
        <a:lstStyle/>
        <a:p>
          <a:endParaRPr lang="en-US"/>
        </a:p>
      </dgm:t>
    </dgm:pt>
    <dgm:pt modelId="{D99B089B-EB15-7044-BED2-78B19B1CD2B4}">
      <dgm:prSet custT="1"/>
      <dgm:spPr>
        <a:solidFill>
          <a:srgbClr val="4C0026"/>
        </a:solidFill>
      </dgm:spPr>
      <dgm:t>
        <a:bodyPr/>
        <a:lstStyle/>
        <a:p>
          <a:r>
            <a:rPr lang="en-US" sz="2200"/>
            <a:t>T - Time bound</a:t>
          </a:r>
          <a:br>
            <a:rPr lang="en-US" sz="2200"/>
          </a:br>
          <a:r>
            <a:rPr lang="en-US" sz="1600"/>
            <a:t>(</a:t>
          </a:r>
          <a:r>
            <a:rPr lang="en-US" sz="1600" err="1"/>
            <a:t>Limité</a:t>
          </a:r>
          <a:r>
            <a:rPr lang="en-US" sz="1600"/>
            <a:t> dans le temps)</a:t>
          </a:r>
          <a:endParaRPr lang="en-US" sz="2200"/>
        </a:p>
      </dgm:t>
    </dgm:pt>
    <dgm:pt modelId="{931FF6DE-3128-4546-BDA4-55EE393DBF07}" type="parTrans" cxnId="{6015743E-4216-3C49-92F8-DC943A7D212E}">
      <dgm:prSet/>
      <dgm:spPr/>
      <dgm:t>
        <a:bodyPr/>
        <a:lstStyle/>
        <a:p>
          <a:endParaRPr lang="en-US"/>
        </a:p>
      </dgm:t>
    </dgm:pt>
    <dgm:pt modelId="{0DA64B2A-9ED7-864D-B2C0-2E7CA949B9A0}" type="sibTrans" cxnId="{6015743E-4216-3C49-92F8-DC943A7D212E}">
      <dgm:prSet/>
      <dgm:spPr/>
      <dgm:t>
        <a:bodyPr/>
        <a:lstStyle/>
        <a:p>
          <a:endParaRPr lang="en-US"/>
        </a:p>
      </dgm:t>
    </dgm:pt>
    <dgm:pt modelId="{C5D1E6E6-577B-E748-BED2-F5D31095DF79}">
      <dgm:prSet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fr-FR" sz="2000"/>
            <a:t>Le délai dans lequel l’objectif sera atteint devrait être clairement indiqué</a:t>
          </a:r>
          <a:endParaRPr lang="en-US" sz="2000"/>
        </a:p>
      </dgm:t>
    </dgm:pt>
    <dgm:pt modelId="{45CA124B-1722-FB42-99BF-FCAEF860CED1}" type="parTrans" cxnId="{3F896A8B-49BE-754B-AD89-437242787976}">
      <dgm:prSet/>
      <dgm:spPr/>
      <dgm:t>
        <a:bodyPr/>
        <a:lstStyle/>
        <a:p>
          <a:endParaRPr lang="en-US"/>
        </a:p>
      </dgm:t>
    </dgm:pt>
    <dgm:pt modelId="{6D1187F4-C039-9E4A-86A1-5832073E2B41}" type="sibTrans" cxnId="{3F896A8B-49BE-754B-AD89-437242787976}">
      <dgm:prSet/>
      <dgm:spPr/>
      <dgm:t>
        <a:bodyPr/>
        <a:lstStyle/>
        <a:p>
          <a:endParaRPr lang="en-US"/>
        </a:p>
      </dgm:t>
    </dgm:pt>
    <dgm:pt modelId="{8E0EA9BC-96AB-9846-B2CC-9FBBCC00468A}" type="pres">
      <dgm:prSet presAssocID="{F0AAEE23-758F-1340-9D06-80926A025443}" presName="Name0" presStyleCnt="0">
        <dgm:presLayoutVars>
          <dgm:dir/>
          <dgm:animLvl val="lvl"/>
          <dgm:resizeHandles val="exact"/>
        </dgm:presLayoutVars>
      </dgm:prSet>
      <dgm:spPr/>
    </dgm:pt>
    <dgm:pt modelId="{521A60D2-1975-F144-91AB-D9C06B2CCABD}" type="pres">
      <dgm:prSet presAssocID="{709E953F-94D5-ED48-BBC2-173A26524412}" presName="linNode" presStyleCnt="0"/>
      <dgm:spPr/>
    </dgm:pt>
    <dgm:pt modelId="{F00EACE9-EA81-634B-8461-48DDB1CA1FA9}" type="pres">
      <dgm:prSet presAssocID="{709E953F-94D5-ED48-BBC2-173A26524412}" presName="parentText" presStyleLbl="node1" presStyleIdx="0" presStyleCnt="5" custScaleX="74200" custLinFactNeighborX="-2013">
        <dgm:presLayoutVars>
          <dgm:chMax val="1"/>
          <dgm:bulletEnabled val="1"/>
        </dgm:presLayoutVars>
      </dgm:prSet>
      <dgm:spPr/>
    </dgm:pt>
    <dgm:pt modelId="{1C981C53-2B39-A440-950D-3BDA7D7BF736}" type="pres">
      <dgm:prSet presAssocID="{709E953F-94D5-ED48-BBC2-173A26524412}" presName="descendantText" presStyleLbl="alignAccFollowNode1" presStyleIdx="0" presStyleCnt="5" custScaleX="109216">
        <dgm:presLayoutVars>
          <dgm:bulletEnabled val="1"/>
        </dgm:presLayoutVars>
      </dgm:prSet>
      <dgm:spPr/>
    </dgm:pt>
    <dgm:pt modelId="{62FE6426-199B-D647-887C-3DE2AB27AA09}" type="pres">
      <dgm:prSet presAssocID="{F410A0AA-5D8B-934F-A743-5198B2AB6AE9}" presName="sp" presStyleCnt="0"/>
      <dgm:spPr/>
    </dgm:pt>
    <dgm:pt modelId="{3ECCBD62-3D26-5A4A-B025-970A2AE6F7D8}" type="pres">
      <dgm:prSet presAssocID="{D5F57322-0E48-D44E-A67E-94153F55A70A}" presName="linNode" presStyleCnt="0"/>
      <dgm:spPr/>
    </dgm:pt>
    <dgm:pt modelId="{73939013-D7A0-C24F-B644-86BE30662797}" type="pres">
      <dgm:prSet presAssocID="{D5F57322-0E48-D44E-A67E-94153F55A70A}" presName="parentText" presStyleLbl="node1" presStyleIdx="1" presStyleCnt="5" custScaleX="74200" custLinFactNeighborX="-2013">
        <dgm:presLayoutVars>
          <dgm:chMax val="1"/>
          <dgm:bulletEnabled val="1"/>
        </dgm:presLayoutVars>
      </dgm:prSet>
      <dgm:spPr/>
    </dgm:pt>
    <dgm:pt modelId="{39B23EB0-6839-8F4F-B12B-088D674A9295}" type="pres">
      <dgm:prSet presAssocID="{D5F57322-0E48-D44E-A67E-94153F55A70A}" presName="descendantText" presStyleLbl="alignAccFollowNode1" presStyleIdx="1" presStyleCnt="5" custScaleX="109216">
        <dgm:presLayoutVars>
          <dgm:bulletEnabled val="1"/>
        </dgm:presLayoutVars>
      </dgm:prSet>
      <dgm:spPr/>
    </dgm:pt>
    <dgm:pt modelId="{29121A41-6EFA-AF47-BB26-11F4F21EB007}" type="pres">
      <dgm:prSet presAssocID="{F59AAF79-085F-5C40-84B9-EE38D4637C25}" presName="sp" presStyleCnt="0"/>
      <dgm:spPr/>
    </dgm:pt>
    <dgm:pt modelId="{180F97D9-C856-4245-A7A3-CF9AD7A90FF3}" type="pres">
      <dgm:prSet presAssocID="{B6C844C3-195F-0046-828A-545A7134D85D}" presName="linNode" presStyleCnt="0"/>
      <dgm:spPr/>
    </dgm:pt>
    <dgm:pt modelId="{79379F9F-4579-8F45-887A-63E9F82B3E9A}" type="pres">
      <dgm:prSet presAssocID="{B6C844C3-195F-0046-828A-545A7134D85D}" presName="parentText" presStyleLbl="node1" presStyleIdx="2" presStyleCnt="5" custScaleX="74200" custLinFactNeighborX="-2013">
        <dgm:presLayoutVars>
          <dgm:chMax val="1"/>
          <dgm:bulletEnabled val="1"/>
        </dgm:presLayoutVars>
      </dgm:prSet>
      <dgm:spPr/>
    </dgm:pt>
    <dgm:pt modelId="{AEF51D6F-FB29-2742-A503-6326373630EF}" type="pres">
      <dgm:prSet presAssocID="{B6C844C3-195F-0046-828A-545A7134D85D}" presName="descendantText" presStyleLbl="alignAccFollowNode1" presStyleIdx="2" presStyleCnt="5" custScaleX="109216">
        <dgm:presLayoutVars>
          <dgm:bulletEnabled val="1"/>
        </dgm:presLayoutVars>
      </dgm:prSet>
      <dgm:spPr/>
    </dgm:pt>
    <dgm:pt modelId="{18A2083D-9B2B-7C41-879F-AC74483F98C0}" type="pres">
      <dgm:prSet presAssocID="{F26A739A-E835-C642-B1F3-DFA646705CC3}" presName="sp" presStyleCnt="0"/>
      <dgm:spPr/>
    </dgm:pt>
    <dgm:pt modelId="{89E2A126-EAD9-9C49-9317-0040D96E34C3}" type="pres">
      <dgm:prSet presAssocID="{ED38D955-C23C-0C4F-B9D7-8F6D19612828}" presName="linNode" presStyleCnt="0"/>
      <dgm:spPr/>
    </dgm:pt>
    <dgm:pt modelId="{8AE03EBA-3192-9749-B419-36659490BD60}" type="pres">
      <dgm:prSet presAssocID="{ED38D955-C23C-0C4F-B9D7-8F6D19612828}" presName="parentText" presStyleLbl="node1" presStyleIdx="3" presStyleCnt="5" custScaleX="74200" custLinFactNeighborX="-2013">
        <dgm:presLayoutVars>
          <dgm:chMax val="1"/>
          <dgm:bulletEnabled val="1"/>
        </dgm:presLayoutVars>
      </dgm:prSet>
      <dgm:spPr/>
    </dgm:pt>
    <dgm:pt modelId="{BB7DD12D-A0DD-D845-A5E5-5FB4B857DDD7}" type="pres">
      <dgm:prSet presAssocID="{ED38D955-C23C-0C4F-B9D7-8F6D19612828}" presName="descendantText" presStyleLbl="alignAccFollowNode1" presStyleIdx="3" presStyleCnt="5" custScaleX="109216">
        <dgm:presLayoutVars>
          <dgm:bulletEnabled val="1"/>
        </dgm:presLayoutVars>
      </dgm:prSet>
      <dgm:spPr/>
    </dgm:pt>
    <dgm:pt modelId="{54423DDC-7DE3-6148-8830-DD9B35D59B2D}" type="pres">
      <dgm:prSet presAssocID="{E21CE361-6F45-4048-BAD5-4CE66F43272F}" presName="sp" presStyleCnt="0"/>
      <dgm:spPr/>
    </dgm:pt>
    <dgm:pt modelId="{06FFC55B-C855-124A-A34F-FCC38D57BCA0}" type="pres">
      <dgm:prSet presAssocID="{D99B089B-EB15-7044-BED2-78B19B1CD2B4}" presName="linNode" presStyleCnt="0"/>
      <dgm:spPr/>
    </dgm:pt>
    <dgm:pt modelId="{CA513B53-C073-DE41-9535-65C7339E8A8B}" type="pres">
      <dgm:prSet presAssocID="{D99B089B-EB15-7044-BED2-78B19B1CD2B4}" presName="parentText" presStyleLbl="node1" presStyleIdx="4" presStyleCnt="5" custScaleX="74200" custLinFactNeighborX="-2013">
        <dgm:presLayoutVars>
          <dgm:chMax val="1"/>
          <dgm:bulletEnabled val="1"/>
        </dgm:presLayoutVars>
      </dgm:prSet>
      <dgm:spPr/>
    </dgm:pt>
    <dgm:pt modelId="{73FC5296-C2B3-EB4B-B3BE-D8C3DF584DFE}" type="pres">
      <dgm:prSet presAssocID="{D99B089B-EB15-7044-BED2-78B19B1CD2B4}" presName="descendantText" presStyleLbl="alignAccFollowNode1" presStyleIdx="4" presStyleCnt="5" custScaleX="109216">
        <dgm:presLayoutVars>
          <dgm:bulletEnabled val="1"/>
        </dgm:presLayoutVars>
      </dgm:prSet>
      <dgm:spPr/>
    </dgm:pt>
  </dgm:ptLst>
  <dgm:cxnLst>
    <dgm:cxn modelId="{0A664304-3233-934D-B123-D335E5FBEA19}" srcId="{D5F57322-0E48-D44E-A67E-94153F55A70A}" destId="{8A196704-B67A-A946-8049-713BA42BAD82}" srcOrd="0" destOrd="0" parTransId="{454FDC45-BDF3-B644-B8ED-4EDBED6CECE6}" sibTransId="{2581F911-0266-914F-AD54-09D8D463A42B}"/>
    <dgm:cxn modelId="{622E2A05-6B37-6849-B090-F621ADBDADEB}" type="presOf" srcId="{F0AAEE23-758F-1340-9D06-80926A025443}" destId="{8E0EA9BC-96AB-9846-B2CC-9FBBCC00468A}" srcOrd="0" destOrd="0" presId="urn:microsoft.com/office/officeart/2005/8/layout/vList5"/>
    <dgm:cxn modelId="{88274908-2EF6-FC4C-BE98-92B5EF0DCA76}" srcId="{B6C844C3-195F-0046-828A-545A7134D85D}" destId="{81A6EF18-E290-4247-B7B1-D30C971F4C11}" srcOrd="0" destOrd="0" parTransId="{5A708205-E43D-EC4E-8000-0EC62F5747FA}" sibTransId="{E8379992-6719-D049-86DC-F2A38688F168}"/>
    <dgm:cxn modelId="{045DCB20-3547-8B4D-B4A6-954DD578CDDF}" type="presOf" srcId="{C5D1E6E6-577B-E748-BED2-F5D31095DF79}" destId="{73FC5296-C2B3-EB4B-B3BE-D8C3DF584DFE}" srcOrd="0" destOrd="0" presId="urn:microsoft.com/office/officeart/2005/8/layout/vList5"/>
    <dgm:cxn modelId="{C5193427-9FF1-8940-95C4-2484429CF89B}" type="presOf" srcId="{319741DE-5162-0D49-BEB7-F0D6AA2A4932}" destId="{BB7DD12D-A0DD-D845-A5E5-5FB4B857DDD7}" srcOrd="0" destOrd="0" presId="urn:microsoft.com/office/officeart/2005/8/layout/vList5"/>
    <dgm:cxn modelId="{27DB702A-CEE3-1B40-9CFF-BEAC25B3E110}" type="presOf" srcId="{709E953F-94D5-ED48-BBC2-173A26524412}" destId="{F00EACE9-EA81-634B-8461-48DDB1CA1FA9}" srcOrd="0" destOrd="0" presId="urn:microsoft.com/office/officeart/2005/8/layout/vList5"/>
    <dgm:cxn modelId="{6015743E-4216-3C49-92F8-DC943A7D212E}" srcId="{F0AAEE23-758F-1340-9D06-80926A025443}" destId="{D99B089B-EB15-7044-BED2-78B19B1CD2B4}" srcOrd="4" destOrd="0" parTransId="{931FF6DE-3128-4546-BDA4-55EE393DBF07}" sibTransId="{0DA64B2A-9ED7-864D-B2C0-2E7CA949B9A0}"/>
    <dgm:cxn modelId="{0604836F-0D9A-B64A-9DD6-031356FBF0F3}" srcId="{ED38D955-C23C-0C4F-B9D7-8F6D19612828}" destId="{319741DE-5162-0D49-BEB7-F0D6AA2A4932}" srcOrd="0" destOrd="0" parTransId="{D7F15985-EF40-C141-96B3-BCAA9A80A0E4}" sibTransId="{B2638AA2-53FA-C44F-A807-C1E51F96DE84}"/>
    <dgm:cxn modelId="{3B9A7653-069D-B34C-9395-5E15369632C5}" type="presOf" srcId="{D5F57322-0E48-D44E-A67E-94153F55A70A}" destId="{73939013-D7A0-C24F-B644-86BE30662797}" srcOrd="0" destOrd="0" presId="urn:microsoft.com/office/officeart/2005/8/layout/vList5"/>
    <dgm:cxn modelId="{25CEC185-2940-4B46-A231-8D1699C158E8}" srcId="{709E953F-94D5-ED48-BBC2-173A26524412}" destId="{6149A97B-2490-454E-998C-2784D934FD99}" srcOrd="0" destOrd="0" parTransId="{83D3C651-CF71-C746-8C99-67F11BC60A20}" sibTransId="{EF183442-6765-8C4D-B190-2CEFBE9E9024}"/>
    <dgm:cxn modelId="{3F896A8B-49BE-754B-AD89-437242787976}" srcId="{D99B089B-EB15-7044-BED2-78B19B1CD2B4}" destId="{C5D1E6E6-577B-E748-BED2-F5D31095DF79}" srcOrd="0" destOrd="0" parTransId="{45CA124B-1722-FB42-99BF-FCAEF860CED1}" sibTransId="{6D1187F4-C039-9E4A-86A1-5832073E2B41}"/>
    <dgm:cxn modelId="{E19A3990-01B4-154F-967B-AE6531E63894}" type="presOf" srcId="{ED38D955-C23C-0C4F-B9D7-8F6D19612828}" destId="{8AE03EBA-3192-9749-B419-36659490BD60}" srcOrd="0" destOrd="0" presId="urn:microsoft.com/office/officeart/2005/8/layout/vList5"/>
    <dgm:cxn modelId="{171700B5-47F9-D84E-A8B1-0825D28C3347}" type="presOf" srcId="{B6C844C3-195F-0046-828A-545A7134D85D}" destId="{79379F9F-4579-8F45-887A-63E9F82B3E9A}" srcOrd="0" destOrd="0" presId="urn:microsoft.com/office/officeart/2005/8/layout/vList5"/>
    <dgm:cxn modelId="{E1C79DB7-629E-AC4B-9939-51C0377C1709}" srcId="{F0AAEE23-758F-1340-9D06-80926A025443}" destId="{ED38D955-C23C-0C4F-B9D7-8F6D19612828}" srcOrd="3" destOrd="0" parTransId="{CEC2745E-67EB-AF41-9007-EF3C2F791FC2}" sibTransId="{E21CE361-6F45-4048-BAD5-4CE66F43272F}"/>
    <dgm:cxn modelId="{15C1E6BD-65AF-CD45-A24E-B8FD074D7A6C}" type="presOf" srcId="{8A196704-B67A-A946-8049-713BA42BAD82}" destId="{39B23EB0-6839-8F4F-B12B-088D674A9295}" srcOrd="0" destOrd="0" presId="urn:microsoft.com/office/officeart/2005/8/layout/vList5"/>
    <dgm:cxn modelId="{6FD5BFCE-3EAE-684F-AED6-854B4BC56CBD}" srcId="{F0AAEE23-758F-1340-9D06-80926A025443}" destId="{B6C844C3-195F-0046-828A-545A7134D85D}" srcOrd="2" destOrd="0" parTransId="{679E2579-F524-DF41-B1BA-525A15FA5593}" sibTransId="{F26A739A-E835-C642-B1F3-DFA646705CC3}"/>
    <dgm:cxn modelId="{5A16D1E0-314B-DA4A-904A-3883CDCB80CA}" type="presOf" srcId="{D99B089B-EB15-7044-BED2-78B19B1CD2B4}" destId="{CA513B53-C073-DE41-9535-65C7339E8A8B}" srcOrd="0" destOrd="0" presId="urn:microsoft.com/office/officeart/2005/8/layout/vList5"/>
    <dgm:cxn modelId="{4A45F0E2-C3CC-AD48-B2F9-23F4AC08A307}" srcId="{F0AAEE23-758F-1340-9D06-80926A025443}" destId="{709E953F-94D5-ED48-BBC2-173A26524412}" srcOrd="0" destOrd="0" parTransId="{B7A3762E-E997-224B-8016-E8FD20CF1D0D}" sibTransId="{F410A0AA-5D8B-934F-A743-5198B2AB6AE9}"/>
    <dgm:cxn modelId="{9B043EE6-3DDB-9040-9FB9-2C42F9D9F587}" srcId="{F0AAEE23-758F-1340-9D06-80926A025443}" destId="{D5F57322-0E48-D44E-A67E-94153F55A70A}" srcOrd="1" destOrd="0" parTransId="{0520A78D-AF4A-854F-8C62-6D10A95DBF80}" sibTransId="{F59AAF79-085F-5C40-84B9-EE38D4637C25}"/>
    <dgm:cxn modelId="{9B4E6EF3-1065-C04F-B9E7-93CF640B066F}" type="presOf" srcId="{81A6EF18-E290-4247-B7B1-D30C971F4C11}" destId="{AEF51D6F-FB29-2742-A503-6326373630EF}" srcOrd="0" destOrd="0" presId="urn:microsoft.com/office/officeart/2005/8/layout/vList5"/>
    <dgm:cxn modelId="{92A5B2FE-D09F-934F-BDB2-A41668A8E73A}" type="presOf" srcId="{6149A97B-2490-454E-998C-2784D934FD99}" destId="{1C981C53-2B39-A440-950D-3BDA7D7BF736}" srcOrd="0" destOrd="0" presId="urn:microsoft.com/office/officeart/2005/8/layout/vList5"/>
    <dgm:cxn modelId="{7130E918-2EED-BB46-A813-66D93852F9CE}" type="presParOf" srcId="{8E0EA9BC-96AB-9846-B2CC-9FBBCC00468A}" destId="{521A60D2-1975-F144-91AB-D9C06B2CCABD}" srcOrd="0" destOrd="0" presId="urn:microsoft.com/office/officeart/2005/8/layout/vList5"/>
    <dgm:cxn modelId="{515275B9-2DCC-124F-ACF7-30F5EA7D397D}" type="presParOf" srcId="{521A60D2-1975-F144-91AB-D9C06B2CCABD}" destId="{F00EACE9-EA81-634B-8461-48DDB1CA1FA9}" srcOrd="0" destOrd="0" presId="urn:microsoft.com/office/officeart/2005/8/layout/vList5"/>
    <dgm:cxn modelId="{8FBE9DC0-858E-394C-BE81-61A0F05F4E6C}" type="presParOf" srcId="{521A60D2-1975-F144-91AB-D9C06B2CCABD}" destId="{1C981C53-2B39-A440-950D-3BDA7D7BF736}" srcOrd="1" destOrd="0" presId="urn:microsoft.com/office/officeart/2005/8/layout/vList5"/>
    <dgm:cxn modelId="{2BCF7278-34B1-BF4F-BB38-7C11CE8CF492}" type="presParOf" srcId="{8E0EA9BC-96AB-9846-B2CC-9FBBCC00468A}" destId="{62FE6426-199B-D647-887C-3DE2AB27AA09}" srcOrd="1" destOrd="0" presId="urn:microsoft.com/office/officeart/2005/8/layout/vList5"/>
    <dgm:cxn modelId="{C4F173C5-F94E-B847-BE5C-F2226315763D}" type="presParOf" srcId="{8E0EA9BC-96AB-9846-B2CC-9FBBCC00468A}" destId="{3ECCBD62-3D26-5A4A-B025-970A2AE6F7D8}" srcOrd="2" destOrd="0" presId="urn:microsoft.com/office/officeart/2005/8/layout/vList5"/>
    <dgm:cxn modelId="{9C989AA1-ECBC-BF4C-8890-1DAADECD6DD0}" type="presParOf" srcId="{3ECCBD62-3D26-5A4A-B025-970A2AE6F7D8}" destId="{73939013-D7A0-C24F-B644-86BE30662797}" srcOrd="0" destOrd="0" presId="urn:microsoft.com/office/officeart/2005/8/layout/vList5"/>
    <dgm:cxn modelId="{99072089-2EF8-5643-AFA0-C047B7AEEA5F}" type="presParOf" srcId="{3ECCBD62-3D26-5A4A-B025-970A2AE6F7D8}" destId="{39B23EB0-6839-8F4F-B12B-088D674A9295}" srcOrd="1" destOrd="0" presId="urn:microsoft.com/office/officeart/2005/8/layout/vList5"/>
    <dgm:cxn modelId="{62458A8D-DA4B-F94D-AA78-B877BD1F915A}" type="presParOf" srcId="{8E0EA9BC-96AB-9846-B2CC-9FBBCC00468A}" destId="{29121A41-6EFA-AF47-BB26-11F4F21EB007}" srcOrd="3" destOrd="0" presId="urn:microsoft.com/office/officeart/2005/8/layout/vList5"/>
    <dgm:cxn modelId="{CB5EF97C-4E05-1D40-8199-61E1A2CC78F2}" type="presParOf" srcId="{8E0EA9BC-96AB-9846-B2CC-9FBBCC00468A}" destId="{180F97D9-C856-4245-A7A3-CF9AD7A90FF3}" srcOrd="4" destOrd="0" presId="urn:microsoft.com/office/officeart/2005/8/layout/vList5"/>
    <dgm:cxn modelId="{8411814C-6007-EE4E-9B67-CC3A79DE9AED}" type="presParOf" srcId="{180F97D9-C856-4245-A7A3-CF9AD7A90FF3}" destId="{79379F9F-4579-8F45-887A-63E9F82B3E9A}" srcOrd="0" destOrd="0" presId="urn:microsoft.com/office/officeart/2005/8/layout/vList5"/>
    <dgm:cxn modelId="{DE151B80-6D73-3E4E-88EC-5349C91A8181}" type="presParOf" srcId="{180F97D9-C856-4245-A7A3-CF9AD7A90FF3}" destId="{AEF51D6F-FB29-2742-A503-6326373630EF}" srcOrd="1" destOrd="0" presId="urn:microsoft.com/office/officeart/2005/8/layout/vList5"/>
    <dgm:cxn modelId="{03545F32-36E6-A843-B513-3E1ED58B18C1}" type="presParOf" srcId="{8E0EA9BC-96AB-9846-B2CC-9FBBCC00468A}" destId="{18A2083D-9B2B-7C41-879F-AC74483F98C0}" srcOrd="5" destOrd="0" presId="urn:microsoft.com/office/officeart/2005/8/layout/vList5"/>
    <dgm:cxn modelId="{5B3E4D50-9E9D-CC4E-80B1-D55BAEDCC799}" type="presParOf" srcId="{8E0EA9BC-96AB-9846-B2CC-9FBBCC00468A}" destId="{89E2A126-EAD9-9C49-9317-0040D96E34C3}" srcOrd="6" destOrd="0" presId="urn:microsoft.com/office/officeart/2005/8/layout/vList5"/>
    <dgm:cxn modelId="{9217E595-F77E-A647-96B3-7F6853BB61BE}" type="presParOf" srcId="{89E2A126-EAD9-9C49-9317-0040D96E34C3}" destId="{8AE03EBA-3192-9749-B419-36659490BD60}" srcOrd="0" destOrd="0" presId="urn:microsoft.com/office/officeart/2005/8/layout/vList5"/>
    <dgm:cxn modelId="{24F54C97-1AFE-D844-9012-D0DC9713145D}" type="presParOf" srcId="{89E2A126-EAD9-9C49-9317-0040D96E34C3}" destId="{BB7DD12D-A0DD-D845-A5E5-5FB4B857DDD7}" srcOrd="1" destOrd="0" presId="urn:microsoft.com/office/officeart/2005/8/layout/vList5"/>
    <dgm:cxn modelId="{DB70712A-82F5-2340-A823-5ABAFDD5F552}" type="presParOf" srcId="{8E0EA9BC-96AB-9846-B2CC-9FBBCC00468A}" destId="{54423DDC-7DE3-6148-8830-DD9B35D59B2D}" srcOrd="7" destOrd="0" presId="urn:microsoft.com/office/officeart/2005/8/layout/vList5"/>
    <dgm:cxn modelId="{ADD863EF-FA95-F44F-B9F1-117DCC5AB8FA}" type="presParOf" srcId="{8E0EA9BC-96AB-9846-B2CC-9FBBCC00468A}" destId="{06FFC55B-C855-124A-A34F-FCC38D57BCA0}" srcOrd="8" destOrd="0" presId="urn:microsoft.com/office/officeart/2005/8/layout/vList5"/>
    <dgm:cxn modelId="{44207C76-575D-C846-9D8A-58A87722DED1}" type="presParOf" srcId="{06FFC55B-C855-124A-A34F-FCC38D57BCA0}" destId="{CA513B53-C073-DE41-9535-65C7339E8A8B}" srcOrd="0" destOrd="0" presId="urn:microsoft.com/office/officeart/2005/8/layout/vList5"/>
    <dgm:cxn modelId="{C041BDDD-126D-BE43-BF3F-D567C92285A9}" type="presParOf" srcId="{06FFC55B-C855-124A-A34F-FCC38D57BCA0}" destId="{73FC5296-C2B3-EB4B-B3BE-D8C3DF584D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A0E8FE-4F5C-704A-B4BE-EC3648A64BD0}" type="doc">
      <dgm:prSet loTypeId="urn:microsoft.com/office/officeart/2005/8/layout/pyramid1" loCatId="" qsTypeId="urn:microsoft.com/office/officeart/2005/8/quickstyle/simple4" qsCatId="simple" csTypeId="urn:microsoft.com/office/officeart/2005/8/colors/accent1_5" csCatId="accent1" phldr="1"/>
      <dgm:spPr/>
    </dgm:pt>
    <dgm:pt modelId="{4C4A240C-3190-8F4D-A825-29ADBB9AAB22}">
      <dgm:prSet phldrT="[Text]" custT="1"/>
      <dgm:spPr>
        <a:solidFill>
          <a:srgbClr val="4C0026"/>
        </a:solidFill>
      </dgm:spPr>
      <dgm:t>
        <a:bodyPr/>
        <a:lstStyle/>
        <a:p>
          <a:endParaRPr lang="en-US" sz="2000">
            <a:solidFill>
              <a:schemeClr val="bg1"/>
            </a:solidFill>
          </a:endParaRPr>
        </a:p>
        <a:p>
          <a:r>
            <a:rPr lang="en-US" sz="1400" err="1">
              <a:solidFill>
                <a:schemeClr val="bg1"/>
              </a:solidFill>
            </a:rPr>
            <a:t>Synthèse</a:t>
          </a:r>
          <a:endParaRPr lang="en-US" sz="1400">
            <a:solidFill>
              <a:schemeClr val="bg1"/>
            </a:solidFill>
          </a:endParaRPr>
        </a:p>
      </dgm:t>
    </dgm:pt>
    <dgm:pt modelId="{E63D7A0C-0474-B441-84E8-09692C852C9F}" type="parTrans" cxnId="{D6934CC5-F731-894D-B300-AFEFC8683CAC}">
      <dgm:prSet/>
      <dgm:spPr/>
      <dgm:t>
        <a:bodyPr/>
        <a:lstStyle/>
        <a:p>
          <a:endParaRPr lang="en-US"/>
        </a:p>
      </dgm:t>
    </dgm:pt>
    <dgm:pt modelId="{CA6986CE-A4E4-6C40-9EE7-94F092B15FF2}" type="sibTrans" cxnId="{D6934CC5-F731-894D-B300-AFEFC8683CAC}">
      <dgm:prSet/>
      <dgm:spPr/>
      <dgm:t>
        <a:bodyPr/>
        <a:lstStyle/>
        <a:p>
          <a:endParaRPr lang="en-US"/>
        </a:p>
      </dgm:t>
    </dgm:pt>
    <dgm:pt modelId="{51B1BA4E-7634-134E-BACF-5A34AE248E56}">
      <dgm:prSet phldrT="[Text]" custT="1"/>
      <dgm:spPr>
        <a:solidFill>
          <a:srgbClr val="4C0026">
            <a:alpha val="85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Évaluation</a:t>
          </a:r>
          <a:endParaRPr lang="en-US" sz="2200">
            <a:solidFill>
              <a:schemeClr val="bg1"/>
            </a:solidFill>
          </a:endParaRPr>
        </a:p>
      </dgm:t>
    </dgm:pt>
    <dgm:pt modelId="{D8F6EF34-B415-9F47-AE3E-00E3BD4CACE8}" type="parTrans" cxnId="{3027C291-1120-2947-A228-7ADF5DCF4AF5}">
      <dgm:prSet/>
      <dgm:spPr/>
      <dgm:t>
        <a:bodyPr/>
        <a:lstStyle/>
        <a:p>
          <a:endParaRPr lang="en-US"/>
        </a:p>
      </dgm:t>
    </dgm:pt>
    <dgm:pt modelId="{1E9AED4D-A9FF-5544-8E5D-BE7B5D6BEA62}" type="sibTrans" cxnId="{3027C291-1120-2947-A228-7ADF5DCF4AF5}">
      <dgm:prSet/>
      <dgm:spPr/>
      <dgm:t>
        <a:bodyPr/>
        <a:lstStyle/>
        <a:p>
          <a:endParaRPr lang="en-US"/>
        </a:p>
      </dgm:t>
    </dgm:pt>
    <dgm:pt modelId="{F90C1712-2260-B640-B877-DA8522F1C916}">
      <dgm:prSet phldrT="[Text]" custT="1"/>
      <dgm:spPr>
        <a:solidFill>
          <a:srgbClr val="4C0026">
            <a:alpha val="70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Analyse</a:t>
          </a:r>
          <a:endParaRPr lang="en-US" sz="2200">
            <a:solidFill>
              <a:schemeClr val="bg1"/>
            </a:solidFill>
          </a:endParaRPr>
        </a:p>
      </dgm:t>
    </dgm:pt>
    <dgm:pt modelId="{2FF69E07-3DBF-514B-AB0F-176044BF3D01}" type="parTrans" cxnId="{089DB324-2210-E84B-9945-CB6B01EE8A90}">
      <dgm:prSet/>
      <dgm:spPr/>
      <dgm:t>
        <a:bodyPr/>
        <a:lstStyle/>
        <a:p>
          <a:endParaRPr lang="en-US"/>
        </a:p>
      </dgm:t>
    </dgm:pt>
    <dgm:pt modelId="{ED2C48C0-7726-D246-B97F-0AB73174676A}" type="sibTrans" cxnId="{089DB324-2210-E84B-9945-CB6B01EE8A90}">
      <dgm:prSet/>
      <dgm:spPr/>
      <dgm:t>
        <a:bodyPr/>
        <a:lstStyle/>
        <a:p>
          <a:endParaRPr lang="en-US"/>
        </a:p>
      </dgm:t>
    </dgm:pt>
    <dgm:pt modelId="{2CB3EE52-872A-0F43-A18F-1DA598B35774}">
      <dgm:prSet phldrT="[Text]" custT="1"/>
      <dgm:spPr>
        <a:solidFill>
          <a:srgbClr val="4C0026">
            <a:alpha val="55000"/>
          </a:srgbClr>
        </a:solidFill>
      </dgm:spPr>
      <dgm:t>
        <a:bodyPr/>
        <a:lstStyle/>
        <a:p>
          <a:r>
            <a:rPr lang="en-US" sz="2200">
              <a:solidFill>
                <a:schemeClr val="bg1"/>
              </a:solidFill>
            </a:rPr>
            <a:t>Application</a:t>
          </a:r>
        </a:p>
      </dgm:t>
    </dgm:pt>
    <dgm:pt modelId="{4B44099E-14A0-B64D-9E0C-B781A9362D5D}" type="parTrans" cxnId="{336CD7FF-362F-6349-8B23-981AD3EE4FEC}">
      <dgm:prSet/>
      <dgm:spPr/>
      <dgm:t>
        <a:bodyPr/>
        <a:lstStyle/>
        <a:p>
          <a:endParaRPr lang="en-US"/>
        </a:p>
      </dgm:t>
    </dgm:pt>
    <dgm:pt modelId="{BA8D14BE-6A6E-1640-A693-17D69A6BD08F}" type="sibTrans" cxnId="{336CD7FF-362F-6349-8B23-981AD3EE4FEC}">
      <dgm:prSet/>
      <dgm:spPr/>
      <dgm:t>
        <a:bodyPr/>
        <a:lstStyle/>
        <a:p>
          <a:endParaRPr lang="en-US"/>
        </a:p>
      </dgm:t>
    </dgm:pt>
    <dgm:pt modelId="{F24A1A0F-190F-F547-BDF5-DF6170BFECE9}">
      <dgm:prSet phldrT="[Text]" custT="1"/>
      <dgm:spPr>
        <a:solidFill>
          <a:srgbClr val="4C0026">
            <a:alpha val="40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Compréhension</a:t>
          </a:r>
          <a:endParaRPr lang="en-US" sz="2200">
            <a:solidFill>
              <a:schemeClr val="bg1"/>
            </a:solidFill>
          </a:endParaRPr>
        </a:p>
      </dgm:t>
    </dgm:pt>
    <dgm:pt modelId="{C3AD3CD8-0459-0549-AB62-23536D61D1F2}" type="parTrans" cxnId="{5EA5D083-1522-B74B-8082-D0DC57C86308}">
      <dgm:prSet/>
      <dgm:spPr/>
      <dgm:t>
        <a:bodyPr/>
        <a:lstStyle/>
        <a:p>
          <a:endParaRPr lang="en-US"/>
        </a:p>
      </dgm:t>
    </dgm:pt>
    <dgm:pt modelId="{A1E45294-AB21-A34D-893D-55C110254F95}" type="sibTrans" cxnId="{5EA5D083-1522-B74B-8082-D0DC57C86308}">
      <dgm:prSet/>
      <dgm:spPr/>
      <dgm:t>
        <a:bodyPr/>
        <a:lstStyle/>
        <a:p>
          <a:endParaRPr lang="en-US"/>
        </a:p>
      </dgm:t>
    </dgm:pt>
    <dgm:pt modelId="{8D93A00E-9CFC-694A-8CAA-415C1F95C26A}">
      <dgm:prSet phldrT="[Text]"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Connaissance</a:t>
          </a:r>
          <a:endParaRPr lang="en-US" sz="2200">
            <a:solidFill>
              <a:schemeClr val="bg1"/>
            </a:solidFill>
          </a:endParaRPr>
        </a:p>
      </dgm:t>
    </dgm:pt>
    <dgm:pt modelId="{497A87EB-0A7E-8141-91DA-E9A788150056}" type="parTrans" cxnId="{208FB061-66B5-9541-B531-5D56B89A5F46}">
      <dgm:prSet/>
      <dgm:spPr/>
      <dgm:t>
        <a:bodyPr/>
        <a:lstStyle/>
        <a:p>
          <a:endParaRPr lang="en-US"/>
        </a:p>
      </dgm:t>
    </dgm:pt>
    <dgm:pt modelId="{6872435C-93EE-4541-8CE0-0AE2273BE553}" type="sibTrans" cxnId="{208FB061-66B5-9541-B531-5D56B89A5F46}">
      <dgm:prSet/>
      <dgm:spPr/>
      <dgm:t>
        <a:bodyPr/>
        <a:lstStyle/>
        <a:p>
          <a:endParaRPr lang="en-US"/>
        </a:p>
      </dgm:t>
    </dgm:pt>
    <dgm:pt modelId="{7ADF9EAE-828B-0444-890A-BD7161D92A20}" type="pres">
      <dgm:prSet presAssocID="{F0A0E8FE-4F5C-704A-B4BE-EC3648A64BD0}" presName="Name0" presStyleCnt="0">
        <dgm:presLayoutVars>
          <dgm:dir/>
          <dgm:animLvl val="lvl"/>
          <dgm:resizeHandles val="exact"/>
        </dgm:presLayoutVars>
      </dgm:prSet>
      <dgm:spPr/>
    </dgm:pt>
    <dgm:pt modelId="{7B2FF43E-5793-E348-A6AE-533E19380CE5}" type="pres">
      <dgm:prSet presAssocID="{4C4A240C-3190-8F4D-A825-29ADBB9AAB22}" presName="Name8" presStyleCnt="0"/>
      <dgm:spPr/>
    </dgm:pt>
    <dgm:pt modelId="{24C2278C-9002-5844-85D8-26BE89BCAA10}" type="pres">
      <dgm:prSet presAssocID="{4C4A240C-3190-8F4D-A825-29ADBB9AAB22}" presName="level" presStyleLbl="node1" presStyleIdx="0" presStyleCnt="6" custLinFactNeighborY="0">
        <dgm:presLayoutVars>
          <dgm:chMax val="1"/>
          <dgm:bulletEnabled val="1"/>
        </dgm:presLayoutVars>
      </dgm:prSet>
      <dgm:spPr/>
    </dgm:pt>
    <dgm:pt modelId="{B7C04AD9-E20A-5943-BFF1-FA95F2DFCC7A}" type="pres">
      <dgm:prSet presAssocID="{4C4A240C-3190-8F4D-A825-29ADBB9AAB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C6A77C-DA1E-CD4A-BE92-A3B1C44FFA7D}" type="pres">
      <dgm:prSet presAssocID="{51B1BA4E-7634-134E-BACF-5A34AE248E56}" presName="Name8" presStyleCnt="0"/>
      <dgm:spPr/>
    </dgm:pt>
    <dgm:pt modelId="{12B3BB7A-7D26-324D-B0F6-59456FC02657}" type="pres">
      <dgm:prSet presAssocID="{51B1BA4E-7634-134E-BACF-5A34AE248E56}" presName="level" presStyleLbl="node1" presStyleIdx="1" presStyleCnt="6">
        <dgm:presLayoutVars>
          <dgm:chMax val="1"/>
          <dgm:bulletEnabled val="1"/>
        </dgm:presLayoutVars>
      </dgm:prSet>
      <dgm:spPr/>
    </dgm:pt>
    <dgm:pt modelId="{6BBD6424-A270-6447-B358-B4A9FDB5E612}" type="pres">
      <dgm:prSet presAssocID="{51B1BA4E-7634-134E-BACF-5A34AE248E5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9D809F-0062-3549-ACD9-7C932C530782}" type="pres">
      <dgm:prSet presAssocID="{F90C1712-2260-B640-B877-DA8522F1C916}" presName="Name8" presStyleCnt="0"/>
      <dgm:spPr/>
    </dgm:pt>
    <dgm:pt modelId="{EDFA2AD3-61E2-884E-8868-EE0A5BBACB00}" type="pres">
      <dgm:prSet presAssocID="{F90C1712-2260-B640-B877-DA8522F1C916}" presName="level" presStyleLbl="node1" presStyleIdx="2" presStyleCnt="6">
        <dgm:presLayoutVars>
          <dgm:chMax val="1"/>
          <dgm:bulletEnabled val="1"/>
        </dgm:presLayoutVars>
      </dgm:prSet>
      <dgm:spPr/>
    </dgm:pt>
    <dgm:pt modelId="{94ADEE96-38C5-CF44-A427-C4AC7A00D52C}" type="pres">
      <dgm:prSet presAssocID="{F90C1712-2260-B640-B877-DA8522F1C9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DBAD71-6D6F-584F-80CD-7EA06DCB31C2}" type="pres">
      <dgm:prSet presAssocID="{2CB3EE52-872A-0F43-A18F-1DA598B35774}" presName="Name8" presStyleCnt="0"/>
      <dgm:spPr/>
    </dgm:pt>
    <dgm:pt modelId="{0F3A7D83-A1F8-F84A-805B-9095B76B91EF}" type="pres">
      <dgm:prSet presAssocID="{2CB3EE52-872A-0F43-A18F-1DA598B35774}" presName="level" presStyleLbl="node1" presStyleIdx="3" presStyleCnt="6">
        <dgm:presLayoutVars>
          <dgm:chMax val="1"/>
          <dgm:bulletEnabled val="1"/>
        </dgm:presLayoutVars>
      </dgm:prSet>
      <dgm:spPr/>
    </dgm:pt>
    <dgm:pt modelId="{3006EA89-7011-D046-AD38-015F6F7F7692}" type="pres">
      <dgm:prSet presAssocID="{2CB3EE52-872A-0F43-A18F-1DA598B357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BFAE57-8B7C-0648-B677-7DF262EC6A08}" type="pres">
      <dgm:prSet presAssocID="{F24A1A0F-190F-F547-BDF5-DF6170BFECE9}" presName="Name8" presStyleCnt="0"/>
      <dgm:spPr/>
    </dgm:pt>
    <dgm:pt modelId="{1495E008-18B9-744C-AA1C-A44BA2D7207A}" type="pres">
      <dgm:prSet presAssocID="{F24A1A0F-190F-F547-BDF5-DF6170BFECE9}" presName="level" presStyleLbl="node1" presStyleIdx="4" presStyleCnt="6">
        <dgm:presLayoutVars>
          <dgm:chMax val="1"/>
          <dgm:bulletEnabled val="1"/>
        </dgm:presLayoutVars>
      </dgm:prSet>
      <dgm:spPr/>
    </dgm:pt>
    <dgm:pt modelId="{8318F22F-52A0-1E42-8E12-C78E92419E29}" type="pres">
      <dgm:prSet presAssocID="{F24A1A0F-190F-F547-BDF5-DF6170BFECE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55401CC-25A7-1143-B567-37CC7DD02917}" type="pres">
      <dgm:prSet presAssocID="{8D93A00E-9CFC-694A-8CAA-415C1F95C26A}" presName="Name8" presStyleCnt="0"/>
      <dgm:spPr/>
    </dgm:pt>
    <dgm:pt modelId="{407A8E9A-D45E-1048-9C44-C5129A31646D}" type="pres">
      <dgm:prSet presAssocID="{8D93A00E-9CFC-694A-8CAA-415C1F95C26A}" presName="level" presStyleLbl="node1" presStyleIdx="5" presStyleCnt="6">
        <dgm:presLayoutVars>
          <dgm:chMax val="1"/>
          <dgm:bulletEnabled val="1"/>
        </dgm:presLayoutVars>
      </dgm:prSet>
      <dgm:spPr/>
    </dgm:pt>
    <dgm:pt modelId="{35A2303F-DBA8-0C4D-8179-EC4B261F7D8C}" type="pres">
      <dgm:prSet presAssocID="{8D93A00E-9CFC-694A-8CAA-415C1F95C26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94FB21A-1DDD-B940-A6C1-02D493D2B8CE}" type="presOf" srcId="{8D93A00E-9CFC-694A-8CAA-415C1F95C26A}" destId="{407A8E9A-D45E-1048-9C44-C5129A31646D}" srcOrd="0" destOrd="0" presId="urn:microsoft.com/office/officeart/2005/8/layout/pyramid1"/>
    <dgm:cxn modelId="{089DB324-2210-E84B-9945-CB6B01EE8A90}" srcId="{F0A0E8FE-4F5C-704A-B4BE-EC3648A64BD0}" destId="{F90C1712-2260-B640-B877-DA8522F1C916}" srcOrd="2" destOrd="0" parTransId="{2FF69E07-3DBF-514B-AB0F-176044BF3D01}" sibTransId="{ED2C48C0-7726-D246-B97F-0AB73174676A}"/>
    <dgm:cxn modelId="{D58EBA28-CF27-F64C-AC56-A0B5C8FB8D4F}" type="presOf" srcId="{51B1BA4E-7634-134E-BACF-5A34AE248E56}" destId="{12B3BB7A-7D26-324D-B0F6-59456FC02657}" srcOrd="0" destOrd="0" presId="urn:microsoft.com/office/officeart/2005/8/layout/pyramid1"/>
    <dgm:cxn modelId="{802F1D37-BA54-784B-B891-19AFC924DF6A}" type="presOf" srcId="{2CB3EE52-872A-0F43-A18F-1DA598B35774}" destId="{0F3A7D83-A1F8-F84A-805B-9095B76B91EF}" srcOrd="0" destOrd="0" presId="urn:microsoft.com/office/officeart/2005/8/layout/pyramid1"/>
    <dgm:cxn modelId="{55FCE25E-5F5D-C349-8B34-8BC4BF2C27B6}" type="presOf" srcId="{51B1BA4E-7634-134E-BACF-5A34AE248E56}" destId="{6BBD6424-A270-6447-B358-B4A9FDB5E612}" srcOrd="1" destOrd="0" presId="urn:microsoft.com/office/officeart/2005/8/layout/pyramid1"/>
    <dgm:cxn modelId="{208FB061-66B5-9541-B531-5D56B89A5F46}" srcId="{F0A0E8FE-4F5C-704A-B4BE-EC3648A64BD0}" destId="{8D93A00E-9CFC-694A-8CAA-415C1F95C26A}" srcOrd="5" destOrd="0" parTransId="{497A87EB-0A7E-8141-91DA-E9A788150056}" sibTransId="{6872435C-93EE-4541-8CE0-0AE2273BE553}"/>
    <dgm:cxn modelId="{5EA5D083-1522-B74B-8082-D0DC57C86308}" srcId="{F0A0E8FE-4F5C-704A-B4BE-EC3648A64BD0}" destId="{F24A1A0F-190F-F547-BDF5-DF6170BFECE9}" srcOrd="4" destOrd="0" parTransId="{C3AD3CD8-0459-0549-AB62-23536D61D1F2}" sibTransId="{A1E45294-AB21-A34D-893D-55C110254F95}"/>
    <dgm:cxn modelId="{FF3F5F84-BFA2-3643-B72D-09BD2FBB20A5}" type="presOf" srcId="{4C4A240C-3190-8F4D-A825-29ADBB9AAB22}" destId="{24C2278C-9002-5844-85D8-26BE89BCAA10}" srcOrd="0" destOrd="0" presId="urn:microsoft.com/office/officeart/2005/8/layout/pyramid1"/>
    <dgm:cxn modelId="{29619489-AFAD-1C4A-BA7F-5A20323896DF}" type="presOf" srcId="{F24A1A0F-190F-F547-BDF5-DF6170BFECE9}" destId="{8318F22F-52A0-1E42-8E12-C78E92419E29}" srcOrd="1" destOrd="0" presId="urn:microsoft.com/office/officeart/2005/8/layout/pyramid1"/>
    <dgm:cxn modelId="{3027C291-1120-2947-A228-7ADF5DCF4AF5}" srcId="{F0A0E8FE-4F5C-704A-B4BE-EC3648A64BD0}" destId="{51B1BA4E-7634-134E-BACF-5A34AE248E56}" srcOrd="1" destOrd="0" parTransId="{D8F6EF34-B415-9F47-AE3E-00E3BD4CACE8}" sibTransId="{1E9AED4D-A9FF-5544-8E5D-BE7B5D6BEA62}"/>
    <dgm:cxn modelId="{BB600F9B-5CAB-3243-8F64-7EB68413C3CF}" type="presOf" srcId="{4C4A240C-3190-8F4D-A825-29ADBB9AAB22}" destId="{B7C04AD9-E20A-5943-BFF1-FA95F2DFCC7A}" srcOrd="1" destOrd="0" presId="urn:microsoft.com/office/officeart/2005/8/layout/pyramid1"/>
    <dgm:cxn modelId="{5008F6AE-CAEE-3840-B4DF-57DAB2CE2D32}" type="presOf" srcId="{F24A1A0F-190F-F547-BDF5-DF6170BFECE9}" destId="{1495E008-18B9-744C-AA1C-A44BA2D7207A}" srcOrd="0" destOrd="0" presId="urn:microsoft.com/office/officeart/2005/8/layout/pyramid1"/>
    <dgm:cxn modelId="{D6934CC5-F731-894D-B300-AFEFC8683CAC}" srcId="{F0A0E8FE-4F5C-704A-B4BE-EC3648A64BD0}" destId="{4C4A240C-3190-8F4D-A825-29ADBB9AAB22}" srcOrd="0" destOrd="0" parTransId="{E63D7A0C-0474-B441-84E8-09692C852C9F}" sibTransId="{CA6986CE-A4E4-6C40-9EE7-94F092B15FF2}"/>
    <dgm:cxn modelId="{7B98DCD4-18A3-CB48-88C7-501E0F089C5E}" type="presOf" srcId="{F0A0E8FE-4F5C-704A-B4BE-EC3648A64BD0}" destId="{7ADF9EAE-828B-0444-890A-BD7161D92A20}" srcOrd="0" destOrd="0" presId="urn:microsoft.com/office/officeart/2005/8/layout/pyramid1"/>
    <dgm:cxn modelId="{FFB04CD9-6B90-3C4A-97F8-1CEDB77E1010}" type="presOf" srcId="{2CB3EE52-872A-0F43-A18F-1DA598B35774}" destId="{3006EA89-7011-D046-AD38-015F6F7F7692}" srcOrd="1" destOrd="0" presId="urn:microsoft.com/office/officeart/2005/8/layout/pyramid1"/>
    <dgm:cxn modelId="{46D999F0-2796-2148-AC02-0AD143B77CCC}" type="presOf" srcId="{F90C1712-2260-B640-B877-DA8522F1C916}" destId="{94ADEE96-38C5-CF44-A427-C4AC7A00D52C}" srcOrd="1" destOrd="0" presId="urn:microsoft.com/office/officeart/2005/8/layout/pyramid1"/>
    <dgm:cxn modelId="{24FF74F3-688A-E14A-AFD1-E62B6FEBBF23}" type="presOf" srcId="{8D93A00E-9CFC-694A-8CAA-415C1F95C26A}" destId="{35A2303F-DBA8-0C4D-8179-EC4B261F7D8C}" srcOrd="1" destOrd="0" presId="urn:microsoft.com/office/officeart/2005/8/layout/pyramid1"/>
    <dgm:cxn modelId="{C07C44FA-628D-6647-A426-ECE9464680D2}" type="presOf" srcId="{F90C1712-2260-B640-B877-DA8522F1C916}" destId="{EDFA2AD3-61E2-884E-8868-EE0A5BBACB00}" srcOrd="0" destOrd="0" presId="urn:microsoft.com/office/officeart/2005/8/layout/pyramid1"/>
    <dgm:cxn modelId="{336CD7FF-362F-6349-8B23-981AD3EE4FEC}" srcId="{F0A0E8FE-4F5C-704A-B4BE-EC3648A64BD0}" destId="{2CB3EE52-872A-0F43-A18F-1DA598B35774}" srcOrd="3" destOrd="0" parTransId="{4B44099E-14A0-B64D-9E0C-B781A9362D5D}" sibTransId="{BA8D14BE-6A6E-1640-A693-17D69A6BD08F}"/>
    <dgm:cxn modelId="{BF07638A-3789-AC45-B2A3-EB6EF7F623DC}" type="presParOf" srcId="{7ADF9EAE-828B-0444-890A-BD7161D92A20}" destId="{7B2FF43E-5793-E348-A6AE-533E19380CE5}" srcOrd="0" destOrd="0" presId="urn:microsoft.com/office/officeart/2005/8/layout/pyramid1"/>
    <dgm:cxn modelId="{C33F15CB-EAC8-AB46-9E03-363B90C03AA3}" type="presParOf" srcId="{7B2FF43E-5793-E348-A6AE-533E19380CE5}" destId="{24C2278C-9002-5844-85D8-26BE89BCAA10}" srcOrd="0" destOrd="0" presId="urn:microsoft.com/office/officeart/2005/8/layout/pyramid1"/>
    <dgm:cxn modelId="{2BC50F85-EF48-DE40-9D9F-7F9E00642369}" type="presParOf" srcId="{7B2FF43E-5793-E348-A6AE-533E19380CE5}" destId="{B7C04AD9-E20A-5943-BFF1-FA95F2DFCC7A}" srcOrd="1" destOrd="0" presId="urn:microsoft.com/office/officeart/2005/8/layout/pyramid1"/>
    <dgm:cxn modelId="{6B993E27-55F6-7544-AB36-63930D9A5447}" type="presParOf" srcId="{7ADF9EAE-828B-0444-890A-BD7161D92A20}" destId="{2DC6A77C-DA1E-CD4A-BE92-A3B1C44FFA7D}" srcOrd="1" destOrd="0" presId="urn:microsoft.com/office/officeart/2005/8/layout/pyramid1"/>
    <dgm:cxn modelId="{1CDC4D05-5707-AD4B-B372-FA9BD3877A72}" type="presParOf" srcId="{2DC6A77C-DA1E-CD4A-BE92-A3B1C44FFA7D}" destId="{12B3BB7A-7D26-324D-B0F6-59456FC02657}" srcOrd="0" destOrd="0" presId="urn:microsoft.com/office/officeart/2005/8/layout/pyramid1"/>
    <dgm:cxn modelId="{537F476D-890F-C142-A4BD-724E4FC5BF35}" type="presParOf" srcId="{2DC6A77C-DA1E-CD4A-BE92-A3B1C44FFA7D}" destId="{6BBD6424-A270-6447-B358-B4A9FDB5E612}" srcOrd="1" destOrd="0" presId="urn:microsoft.com/office/officeart/2005/8/layout/pyramid1"/>
    <dgm:cxn modelId="{08C5F169-6612-3F46-A5EF-9E78FFFAB98B}" type="presParOf" srcId="{7ADF9EAE-828B-0444-890A-BD7161D92A20}" destId="{CF9D809F-0062-3549-ACD9-7C932C530782}" srcOrd="2" destOrd="0" presId="urn:microsoft.com/office/officeart/2005/8/layout/pyramid1"/>
    <dgm:cxn modelId="{93815FBB-9EFA-1043-94C5-B8D1D0BCADAA}" type="presParOf" srcId="{CF9D809F-0062-3549-ACD9-7C932C530782}" destId="{EDFA2AD3-61E2-884E-8868-EE0A5BBACB00}" srcOrd="0" destOrd="0" presId="urn:microsoft.com/office/officeart/2005/8/layout/pyramid1"/>
    <dgm:cxn modelId="{66AA988D-A43B-5B44-B93A-3A5C2F0C041F}" type="presParOf" srcId="{CF9D809F-0062-3549-ACD9-7C932C530782}" destId="{94ADEE96-38C5-CF44-A427-C4AC7A00D52C}" srcOrd="1" destOrd="0" presId="urn:microsoft.com/office/officeart/2005/8/layout/pyramid1"/>
    <dgm:cxn modelId="{31D6F9BD-354F-5B43-B08D-AA693661E842}" type="presParOf" srcId="{7ADF9EAE-828B-0444-890A-BD7161D92A20}" destId="{22DBAD71-6D6F-584F-80CD-7EA06DCB31C2}" srcOrd="3" destOrd="0" presId="urn:microsoft.com/office/officeart/2005/8/layout/pyramid1"/>
    <dgm:cxn modelId="{FB2A3A6F-4DB0-B640-8A40-84EFCF6CC1C5}" type="presParOf" srcId="{22DBAD71-6D6F-584F-80CD-7EA06DCB31C2}" destId="{0F3A7D83-A1F8-F84A-805B-9095B76B91EF}" srcOrd="0" destOrd="0" presId="urn:microsoft.com/office/officeart/2005/8/layout/pyramid1"/>
    <dgm:cxn modelId="{24DF8E68-AC8E-1C43-BB45-275968D5F215}" type="presParOf" srcId="{22DBAD71-6D6F-584F-80CD-7EA06DCB31C2}" destId="{3006EA89-7011-D046-AD38-015F6F7F7692}" srcOrd="1" destOrd="0" presId="urn:microsoft.com/office/officeart/2005/8/layout/pyramid1"/>
    <dgm:cxn modelId="{2C7E8105-4766-7C49-A458-4BF0B65B6FDC}" type="presParOf" srcId="{7ADF9EAE-828B-0444-890A-BD7161D92A20}" destId="{15BFAE57-8B7C-0648-B677-7DF262EC6A08}" srcOrd="4" destOrd="0" presId="urn:microsoft.com/office/officeart/2005/8/layout/pyramid1"/>
    <dgm:cxn modelId="{94FA1516-FE19-FF44-AF5B-6E47F5099CB8}" type="presParOf" srcId="{15BFAE57-8B7C-0648-B677-7DF262EC6A08}" destId="{1495E008-18B9-744C-AA1C-A44BA2D7207A}" srcOrd="0" destOrd="0" presId="urn:microsoft.com/office/officeart/2005/8/layout/pyramid1"/>
    <dgm:cxn modelId="{E1A69680-5495-BA49-AEAE-6F2B03BA8920}" type="presParOf" srcId="{15BFAE57-8B7C-0648-B677-7DF262EC6A08}" destId="{8318F22F-52A0-1E42-8E12-C78E92419E29}" srcOrd="1" destOrd="0" presId="urn:microsoft.com/office/officeart/2005/8/layout/pyramid1"/>
    <dgm:cxn modelId="{F0BB8AE0-4381-094A-8831-A10BAF7EE45A}" type="presParOf" srcId="{7ADF9EAE-828B-0444-890A-BD7161D92A20}" destId="{255401CC-25A7-1143-B567-37CC7DD02917}" srcOrd="5" destOrd="0" presId="urn:microsoft.com/office/officeart/2005/8/layout/pyramid1"/>
    <dgm:cxn modelId="{87FBCBB3-E904-3549-94A0-79D3867AEDBB}" type="presParOf" srcId="{255401CC-25A7-1143-B567-37CC7DD02917}" destId="{407A8E9A-D45E-1048-9C44-C5129A31646D}" srcOrd="0" destOrd="0" presId="urn:microsoft.com/office/officeart/2005/8/layout/pyramid1"/>
    <dgm:cxn modelId="{F4CEA80F-5079-274E-A20F-98B71D4CA7E7}" type="presParOf" srcId="{255401CC-25A7-1143-B567-37CC7DD02917}" destId="{35A2303F-DBA8-0C4D-8179-EC4B261F7D8C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A0E8FE-4F5C-704A-B4BE-EC3648A64BD0}" type="doc">
      <dgm:prSet loTypeId="urn:microsoft.com/office/officeart/2005/8/layout/pyramid1" loCatId="" qsTypeId="urn:microsoft.com/office/officeart/2005/8/quickstyle/simple4" qsCatId="simple" csTypeId="urn:microsoft.com/office/officeart/2005/8/colors/accent1_5" csCatId="accent1" phldr="1"/>
      <dgm:spPr/>
    </dgm:pt>
    <dgm:pt modelId="{4C4A240C-3190-8F4D-A825-29ADBB9AAB22}">
      <dgm:prSet phldrT="[Text]" custT="1"/>
      <dgm:spPr>
        <a:solidFill>
          <a:srgbClr val="002060"/>
        </a:solidFill>
      </dgm:spPr>
      <dgm:t>
        <a:bodyPr/>
        <a:lstStyle/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>
            <a:solidFill>
              <a:schemeClr val="bg1"/>
            </a:solidFill>
          </a:endParaRP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>
            <a:solidFill>
              <a:schemeClr val="bg1"/>
            </a:solidFill>
          </a:endParaRP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3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err="1">
              <a:solidFill>
                <a:schemeClr val="bg1"/>
              </a:solidFill>
            </a:rPr>
            <a:t>Naturalisation</a:t>
          </a:r>
          <a:endParaRPr lang="en-US" sz="1200" b="1">
            <a:solidFill>
              <a:schemeClr val="bg1"/>
            </a:solidFill>
          </a:endParaRP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>
            <a:solidFill>
              <a:schemeClr val="bg1"/>
            </a:solidFill>
          </a:endParaRPr>
        </a:p>
      </dgm:t>
    </dgm:pt>
    <dgm:pt modelId="{E63D7A0C-0474-B441-84E8-09692C852C9F}" type="parTrans" cxnId="{D6934CC5-F731-894D-B300-AFEFC8683CAC}">
      <dgm:prSet/>
      <dgm:spPr/>
      <dgm:t>
        <a:bodyPr/>
        <a:lstStyle/>
        <a:p>
          <a:endParaRPr lang="en-US"/>
        </a:p>
      </dgm:t>
    </dgm:pt>
    <dgm:pt modelId="{CA6986CE-A4E4-6C40-9EE7-94F092B15FF2}" type="sibTrans" cxnId="{D6934CC5-F731-894D-B300-AFEFC8683CAC}">
      <dgm:prSet/>
      <dgm:spPr/>
      <dgm:t>
        <a:bodyPr/>
        <a:lstStyle/>
        <a:p>
          <a:endParaRPr lang="en-US"/>
        </a:p>
      </dgm:t>
    </dgm:pt>
    <dgm:pt modelId="{51B1BA4E-7634-134E-BACF-5A34AE248E56}">
      <dgm:prSet phldrT="[Text]" custT="1"/>
      <dgm:spPr>
        <a:solidFill>
          <a:srgbClr val="002060">
            <a:alpha val="85000"/>
          </a:srgbClr>
        </a:solidFill>
      </dgm:spPr>
      <dgm:t>
        <a:bodyPr/>
        <a:lstStyle/>
        <a:p>
          <a:r>
            <a:rPr lang="en-US" sz="2200">
              <a:solidFill>
                <a:schemeClr val="bg1"/>
              </a:solidFill>
            </a:rPr>
            <a:t>Articulation</a:t>
          </a:r>
        </a:p>
      </dgm:t>
    </dgm:pt>
    <dgm:pt modelId="{D8F6EF34-B415-9F47-AE3E-00E3BD4CACE8}" type="parTrans" cxnId="{3027C291-1120-2947-A228-7ADF5DCF4AF5}">
      <dgm:prSet/>
      <dgm:spPr/>
      <dgm:t>
        <a:bodyPr/>
        <a:lstStyle/>
        <a:p>
          <a:endParaRPr lang="en-US"/>
        </a:p>
      </dgm:t>
    </dgm:pt>
    <dgm:pt modelId="{1E9AED4D-A9FF-5544-8E5D-BE7B5D6BEA62}" type="sibTrans" cxnId="{3027C291-1120-2947-A228-7ADF5DCF4AF5}">
      <dgm:prSet/>
      <dgm:spPr/>
      <dgm:t>
        <a:bodyPr/>
        <a:lstStyle/>
        <a:p>
          <a:endParaRPr lang="en-US"/>
        </a:p>
      </dgm:t>
    </dgm:pt>
    <dgm:pt modelId="{F90C1712-2260-B640-B877-DA8522F1C916}">
      <dgm:prSet phldrT="[Text]" custT="1"/>
      <dgm:spPr>
        <a:solidFill>
          <a:srgbClr val="002060">
            <a:alpha val="70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Précision</a:t>
          </a:r>
          <a:endParaRPr lang="en-US" sz="2200">
            <a:solidFill>
              <a:schemeClr val="bg1"/>
            </a:solidFill>
          </a:endParaRPr>
        </a:p>
      </dgm:t>
    </dgm:pt>
    <dgm:pt modelId="{2FF69E07-3DBF-514B-AB0F-176044BF3D01}" type="parTrans" cxnId="{089DB324-2210-E84B-9945-CB6B01EE8A90}">
      <dgm:prSet/>
      <dgm:spPr/>
      <dgm:t>
        <a:bodyPr/>
        <a:lstStyle/>
        <a:p>
          <a:endParaRPr lang="en-US"/>
        </a:p>
      </dgm:t>
    </dgm:pt>
    <dgm:pt modelId="{ED2C48C0-7726-D246-B97F-0AB73174676A}" type="sibTrans" cxnId="{089DB324-2210-E84B-9945-CB6B01EE8A90}">
      <dgm:prSet/>
      <dgm:spPr/>
      <dgm:t>
        <a:bodyPr/>
        <a:lstStyle/>
        <a:p>
          <a:endParaRPr lang="en-US"/>
        </a:p>
      </dgm:t>
    </dgm:pt>
    <dgm:pt modelId="{2CB3EE52-872A-0F43-A18F-1DA598B35774}">
      <dgm:prSet phldrT="[Text]" custT="1"/>
      <dgm:spPr>
        <a:solidFill>
          <a:srgbClr val="002060">
            <a:alpha val="55000"/>
          </a:srgbClr>
        </a:solidFill>
      </dgm:spPr>
      <dgm:t>
        <a:bodyPr/>
        <a:lstStyle/>
        <a:p>
          <a:r>
            <a:rPr lang="en-US" sz="2200">
              <a:solidFill>
                <a:schemeClr val="bg1"/>
              </a:solidFill>
            </a:rPr>
            <a:t>Manipulation</a:t>
          </a:r>
        </a:p>
      </dgm:t>
    </dgm:pt>
    <dgm:pt modelId="{4B44099E-14A0-B64D-9E0C-B781A9362D5D}" type="parTrans" cxnId="{336CD7FF-362F-6349-8B23-981AD3EE4FEC}">
      <dgm:prSet/>
      <dgm:spPr/>
      <dgm:t>
        <a:bodyPr/>
        <a:lstStyle/>
        <a:p>
          <a:endParaRPr lang="en-US"/>
        </a:p>
      </dgm:t>
    </dgm:pt>
    <dgm:pt modelId="{BA8D14BE-6A6E-1640-A693-17D69A6BD08F}" type="sibTrans" cxnId="{336CD7FF-362F-6349-8B23-981AD3EE4FEC}">
      <dgm:prSet/>
      <dgm:spPr/>
      <dgm:t>
        <a:bodyPr/>
        <a:lstStyle/>
        <a:p>
          <a:endParaRPr lang="en-US"/>
        </a:p>
      </dgm:t>
    </dgm:pt>
    <dgm:pt modelId="{F24A1A0F-190F-F547-BDF5-DF6170BFECE9}">
      <dgm:prSet phldrT="[Text]" custT="1"/>
      <dgm:spPr>
        <a:solidFill>
          <a:srgbClr val="002060">
            <a:alpha val="40000"/>
          </a:srgbClr>
        </a:solidFill>
      </dgm:spPr>
      <dgm:t>
        <a:bodyPr/>
        <a:lstStyle/>
        <a:p>
          <a:r>
            <a:rPr lang="en-US" sz="2200">
              <a:solidFill>
                <a:schemeClr val="bg1"/>
              </a:solidFill>
            </a:rPr>
            <a:t>Imitation</a:t>
          </a:r>
        </a:p>
      </dgm:t>
    </dgm:pt>
    <dgm:pt modelId="{C3AD3CD8-0459-0549-AB62-23536D61D1F2}" type="parTrans" cxnId="{5EA5D083-1522-B74B-8082-D0DC57C86308}">
      <dgm:prSet/>
      <dgm:spPr/>
      <dgm:t>
        <a:bodyPr/>
        <a:lstStyle/>
        <a:p>
          <a:endParaRPr lang="en-US"/>
        </a:p>
      </dgm:t>
    </dgm:pt>
    <dgm:pt modelId="{A1E45294-AB21-A34D-893D-55C110254F95}" type="sibTrans" cxnId="{5EA5D083-1522-B74B-8082-D0DC57C86308}">
      <dgm:prSet/>
      <dgm:spPr/>
      <dgm:t>
        <a:bodyPr/>
        <a:lstStyle/>
        <a:p>
          <a:endParaRPr lang="en-US"/>
        </a:p>
      </dgm:t>
    </dgm:pt>
    <dgm:pt modelId="{7ADF9EAE-828B-0444-890A-BD7161D92A20}" type="pres">
      <dgm:prSet presAssocID="{F0A0E8FE-4F5C-704A-B4BE-EC3648A64BD0}" presName="Name0" presStyleCnt="0">
        <dgm:presLayoutVars>
          <dgm:dir/>
          <dgm:animLvl val="lvl"/>
          <dgm:resizeHandles val="exact"/>
        </dgm:presLayoutVars>
      </dgm:prSet>
      <dgm:spPr/>
    </dgm:pt>
    <dgm:pt modelId="{7B2FF43E-5793-E348-A6AE-533E19380CE5}" type="pres">
      <dgm:prSet presAssocID="{4C4A240C-3190-8F4D-A825-29ADBB9AAB22}" presName="Name8" presStyleCnt="0"/>
      <dgm:spPr/>
    </dgm:pt>
    <dgm:pt modelId="{24C2278C-9002-5844-85D8-26BE89BCAA10}" type="pres">
      <dgm:prSet presAssocID="{4C4A240C-3190-8F4D-A825-29ADBB9AAB22}" presName="level" presStyleLbl="node1" presStyleIdx="0" presStyleCnt="5">
        <dgm:presLayoutVars>
          <dgm:chMax val="1"/>
          <dgm:bulletEnabled val="1"/>
        </dgm:presLayoutVars>
      </dgm:prSet>
      <dgm:spPr/>
    </dgm:pt>
    <dgm:pt modelId="{B7C04AD9-E20A-5943-BFF1-FA95F2DFCC7A}" type="pres">
      <dgm:prSet presAssocID="{4C4A240C-3190-8F4D-A825-29ADBB9AAB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C6A77C-DA1E-CD4A-BE92-A3B1C44FFA7D}" type="pres">
      <dgm:prSet presAssocID="{51B1BA4E-7634-134E-BACF-5A34AE248E56}" presName="Name8" presStyleCnt="0"/>
      <dgm:spPr/>
    </dgm:pt>
    <dgm:pt modelId="{12B3BB7A-7D26-324D-B0F6-59456FC02657}" type="pres">
      <dgm:prSet presAssocID="{51B1BA4E-7634-134E-BACF-5A34AE248E56}" presName="level" presStyleLbl="node1" presStyleIdx="1" presStyleCnt="5">
        <dgm:presLayoutVars>
          <dgm:chMax val="1"/>
          <dgm:bulletEnabled val="1"/>
        </dgm:presLayoutVars>
      </dgm:prSet>
      <dgm:spPr/>
    </dgm:pt>
    <dgm:pt modelId="{6BBD6424-A270-6447-B358-B4A9FDB5E612}" type="pres">
      <dgm:prSet presAssocID="{51B1BA4E-7634-134E-BACF-5A34AE248E5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9D809F-0062-3549-ACD9-7C932C530782}" type="pres">
      <dgm:prSet presAssocID="{F90C1712-2260-B640-B877-DA8522F1C916}" presName="Name8" presStyleCnt="0"/>
      <dgm:spPr/>
    </dgm:pt>
    <dgm:pt modelId="{EDFA2AD3-61E2-884E-8868-EE0A5BBACB00}" type="pres">
      <dgm:prSet presAssocID="{F90C1712-2260-B640-B877-DA8522F1C916}" presName="level" presStyleLbl="node1" presStyleIdx="2" presStyleCnt="5">
        <dgm:presLayoutVars>
          <dgm:chMax val="1"/>
          <dgm:bulletEnabled val="1"/>
        </dgm:presLayoutVars>
      </dgm:prSet>
      <dgm:spPr/>
    </dgm:pt>
    <dgm:pt modelId="{94ADEE96-38C5-CF44-A427-C4AC7A00D52C}" type="pres">
      <dgm:prSet presAssocID="{F90C1712-2260-B640-B877-DA8522F1C9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DBAD71-6D6F-584F-80CD-7EA06DCB31C2}" type="pres">
      <dgm:prSet presAssocID="{2CB3EE52-872A-0F43-A18F-1DA598B35774}" presName="Name8" presStyleCnt="0"/>
      <dgm:spPr/>
    </dgm:pt>
    <dgm:pt modelId="{0F3A7D83-A1F8-F84A-805B-9095B76B91EF}" type="pres">
      <dgm:prSet presAssocID="{2CB3EE52-872A-0F43-A18F-1DA598B35774}" presName="level" presStyleLbl="node1" presStyleIdx="3" presStyleCnt="5">
        <dgm:presLayoutVars>
          <dgm:chMax val="1"/>
          <dgm:bulletEnabled val="1"/>
        </dgm:presLayoutVars>
      </dgm:prSet>
      <dgm:spPr/>
    </dgm:pt>
    <dgm:pt modelId="{3006EA89-7011-D046-AD38-015F6F7F7692}" type="pres">
      <dgm:prSet presAssocID="{2CB3EE52-872A-0F43-A18F-1DA598B357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BFAE57-8B7C-0648-B677-7DF262EC6A08}" type="pres">
      <dgm:prSet presAssocID="{F24A1A0F-190F-F547-BDF5-DF6170BFECE9}" presName="Name8" presStyleCnt="0"/>
      <dgm:spPr/>
    </dgm:pt>
    <dgm:pt modelId="{1495E008-18B9-744C-AA1C-A44BA2D7207A}" type="pres">
      <dgm:prSet presAssocID="{F24A1A0F-190F-F547-BDF5-DF6170BFECE9}" presName="level" presStyleLbl="node1" presStyleIdx="4" presStyleCnt="5">
        <dgm:presLayoutVars>
          <dgm:chMax val="1"/>
          <dgm:bulletEnabled val="1"/>
        </dgm:presLayoutVars>
      </dgm:prSet>
      <dgm:spPr/>
    </dgm:pt>
    <dgm:pt modelId="{8318F22F-52A0-1E42-8E12-C78E92419E29}" type="pres">
      <dgm:prSet presAssocID="{F24A1A0F-190F-F547-BDF5-DF6170BFECE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64D802-1DD6-3344-8725-70043EA7E15D}" type="presOf" srcId="{F90C1712-2260-B640-B877-DA8522F1C916}" destId="{94ADEE96-38C5-CF44-A427-C4AC7A00D52C}" srcOrd="1" destOrd="0" presId="urn:microsoft.com/office/officeart/2005/8/layout/pyramid1"/>
    <dgm:cxn modelId="{089DB324-2210-E84B-9945-CB6B01EE8A90}" srcId="{F0A0E8FE-4F5C-704A-B4BE-EC3648A64BD0}" destId="{F90C1712-2260-B640-B877-DA8522F1C916}" srcOrd="2" destOrd="0" parTransId="{2FF69E07-3DBF-514B-AB0F-176044BF3D01}" sibTransId="{ED2C48C0-7726-D246-B97F-0AB73174676A}"/>
    <dgm:cxn modelId="{75DF9F39-6E05-C94E-B5D3-A8FEED7713AC}" type="presOf" srcId="{F0A0E8FE-4F5C-704A-B4BE-EC3648A64BD0}" destId="{7ADF9EAE-828B-0444-890A-BD7161D92A20}" srcOrd="0" destOrd="0" presId="urn:microsoft.com/office/officeart/2005/8/layout/pyramid1"/>
    <dgm:cxn modelId="{50461A60-AE2C-1D4B-BE95-47E84FE15377}" type="presOf" srcId="{51B1BA4E-7634-134E-BACF-5A34AE248E56}" destId="{6BBD6424-A270-6447-B358-B4A9FDB5E612}" srcOrd="1" destOrd="0" presId="urn:microsoft.com/office/officeart/2005/8/layout/pyramid1"/>
    <dgm:cxn modelId="{5FC60369-BD4B-9F43-B4D5-E86D217EF9C5}" type="presOf" srcId="{4C4A240C-3190-8F4D-A825-29ADBB9AAB22}" destId="{24C2278C-9002-5844-85D8-26BE89BCAA10}" srcOrd="0" destOrd="0" presId="urn:microsoft.com/office/officeart/2005/8/layout/pyramid1"/>
    <dgm:cxn modelId="{9E24B356-66B5-6049-9A2F-AF21D526C73C}" type="presOf" srcId="{F90C1712-2260-B640-B877-DA8522F1C916}" destId="{EDFA2AD3-61E2-884E-8868-EE0A5BBACB00}" srcOrd="0" destOrd="0" presId="urn:microsoft.com/office/officeart/2005/8/layout/pyramid1"/>
    <dgm:cxn modelId="{5EA5D083-1522-B74B-8082-D0DC57C86308}" srcId="{F0A0E8FE-4F5C-704A-B4BE-EC3648A64BD0}" destId="{F24A1A0F-190F-F547-BDF5-DF6170BFECE9}" srcOrd="4" destOrd="0" parTransId="{C3AD3CD8-0459-0549-AB62-23536D61D1F2}" sibTransId="{A1E45294-AB21-A34D-893D-55C110254F95}"/>
    <dgm:cxn modelId="{3027C291-1120-2947-A228-7ADF5DCF4AF5}" srcId="{F0A0E8FE-4F5C-704A-B4BE-EC3648A64BD0}" destId="{51B1BA4E-7634-134E-BACF-5A34AE248E56}" srcOrd="1" destOrd="0" parTransId="{D8F6EF34-B415-9F47-AE3E-00E3BD4CACE8}" sibTransId="{1E9AED4D-A9FF-5544-8E5D-BE7B5D6BEA62}"/>
    <dgm:cxn modelId="{1515CDA1-0A36-3847-84D2-ADC00F53BD9B}" type="presOf" srcId="{F24A1A0F-190F-F547-BDF5-DF6170BFECE9}" destId="{1495E008-18B9-744C-AA1C-A44BA2D7207A}" srcOrd="0" destOrd="0" presId="urn:microsoft.com/office/officeart/2005/8/layout/pyramid1"/>
    <dgm:cxn modelId="{F1AE04BC-54C3-334D-8BC9-81979662E355}" type="presOf" srcId="{2CB3EE52-872A-0F43-A18F-1DA598B35774}" destId="{0F3A7D83-A1F8-F84A-805B-9095B76B91EF}" srcOrd="0" destOrd="0" presId="urn:microsoft.com/office/officeart/2005/8/layout/pyramid1"/>
    <dgm:cxn modelId="{D6934CC5-F731-894D-B300-AFEFC8683CAC}" srcId="{F0A0E8FE-4F5C-704A-B4BE-EC3648A64BD0}" destId="{4C4A240C-3190-8F4D-A825-29ADBB9AAB22}" srcOrd="0" destOrd="0" parTransId="{E63D7A0C-0474-B441-84E8-09692C852C9F}" sibTransId="{CA6986CE-A4E4-6C40-9EE7-94F092B15FF2}"/>
    <dgm:cxn modelId="{B04F78DC-B0FA-4543-A305-02A5D1B4861E}" type="presOf" srcId="{2CB3EE52-872A-0F43-A18F-1DA598B35774}" destId="{3006EA89-7011-D046-AD38-015F6F7F7692}" srcOrd="1" destOrd="0" presId="urn:microsoft.com/office/officeart/2005/8/layout/pyramid1"/>
    <dgm:cxn modelId="{6D5CCCE0-2F9F-2B4A-B899-9C9376745BCA}" type="presOf" srcId="{51B1BA4E-7634-134E-BACF-5A34AE248E56}" destId="{12B3BB7A-7D26-324D-B0F6-59456FC02657}" srcOrd="0" destOrd="0" presId="urn:microsoft.com/office/officeart/2005/8/layout/pyramid1"/>
    <dgm:cxn modelId="{6FD285F6-9870-794A-9927-AD6DE13EB04E}" type="presOf" srcId="{4C4A240C-3190-8F4D-A825-29ADBB9AAB22}" destId="{B7C04AD9-E20A-5943-BFF1-FA95F2DFCC7A}" srcOrd="1" destOrd="0" presId="urn:microsoft.com/office/officeart/2005/8/layout/pyramid1"/>
    <dgm:cxn modelId="{50E11AF9-299D-1A4A-A0B8-D4ED77132972}" type="presOf" srcId="{F24A1A0F-190F-F547-BDF5-DF6170BFECE9}" destId="{8318F22F-52A0-1E42-8E12-C78E92419E29}" srcOrd="1" destOrd="0" presId="urn:microsoft.com/office/officeart/2005/8/layout/pyramid1"/>
    <dgm:cxn modelId="{336CD7FF-362F-6349-8B23-981AD3EE4FEC}" srcId="{F0A0E8FE-4F5C-704A-B4BE-EC3648A64BD0}" destId="{2CB3EE52-872A-0F43-A18F-1DA598B35774}" srcOrd="3" destOrd="0" parTransId="{4B44099E-14A0-B64D-9E0C-B781A9362D5D}" sibTransId="{BA8D14BE-6A6E-1640-A693-17D69A6BD08F}"/>
    <dgm:cxn modelId="{AAD7D3B0-8282-0641-84C6-A8AC172FC32E}" type="presParOf" srcId="{7ADF9EAE-828B-0444-890A-BD7161D92A20}" destId="{7B2FF43E-5793-E348-A6AE-533E19380CE5}" srcOrd="0" destOrd="0" presId="urn:microsoft.com/office/officeart/2005/8/layout/pyramid1"/>
    <dgm:cxn modelId="{76C9AF79-596F-5E45-A0E0-BFF637BE0B14}" type="presParOf" srcId="{7B2FF43E-5793-E348-A6AE-533E19380CE5}" destId="{24C2278C-9002-5844-85D8-26BE89BCAA10}" srcOrd="0" destOrd="0" presId="urn:microsoft.com/office/officeart/2005/8/layout/pyramid1"/>
    <dgm:cxn modelId="{F1BA1917-BB60-A54B-B8C2-EFEC42A2112E}" type="presParOf" srcId="{7B2FF43E-5793-E348-A6AE-533E19380CE5}" destId="{B7C04AD9-E20A-5943-BFF1-FA95F2DFCC7A}" srcOrd="1" destOrd="0" presId="urn:microsoft.com/office/officeart/2005/8/layout/pyramid1"/>
    <dgm:cxn modelId="{5A36300D-02A4-DC45-A247-8FA1D33EB257}" type="presParOf" srcId="{7ADF9EAE-828B-0444-890A-BD7161D92A20}" destId="{2DC6A77C-DA1E-CD4A-BE92-A3B1C44FFA7D}" srcOrd="1" destOrd="0" presId="urn:microsoft.com/office/officeart/2005/8/layout/pyramid1"/>
    <dgm:cxn modelId="{939E1EBB-C0CD-A049-BA0A-0D5835D6CEEB}" type="presParOf" srcId="{2DC6A77C-DA1E-CD4A-BE92-A3B1C44FFA7D}" destId="{12B3BB7A-7D26-324D-B0F6-59456FC02657}" srcOrd="0" destOrd="0" presId="urn:microsoft.com/office/officeart/2005/8/layout/pyramid1"/>
    <dgm:cxn modelId="{D7146048-F56E-9B46-91E7-DE9248DFCDC9}" type="presParOf" srcId="{2DC6A77C-DA1E-CD4A-BE92-A3B1C44FFA7D}" destId="{6BBD6424-A270-6447-B358-B4A9FDB5E612}" srcOrd="1" destOrd="0" presId="urn:microsoft.com/office/officeart/2005/8/layout/pyramid1"/>
    <dgm:cxn modelId="{DFC3B371-14AC-CF41-B99B-2FD9D9D9DC16}" type="presParOf" srcId="{7ADF9EAE-828B-0444-890A-BD7161D92A20}" destId="{CF9D809F-0062-3549-ACD9-7C932C530782}" srcOrd="2" destOrd="0" presId="urn:microsoft.com/office/officeart/2005/8/layout/pyramid1"/>
    <dgm:cxn modelId="{B6B2D519-3272-5A4A-9256-49B1CF8BBF8F}" type="presParOf" srcId="{CF9D809F-0062-3549-ACD9-7C932C530782}" destId="{EDFA2AD3-61E2-884E-8868-EE0A5BBACB00}" srcOrd="0" destOrd="0" presId="urn:microsoft.com/office/officeart/2005/8/layout/pyramid1"/>
    <dgm:cxn modelId="{3C75685D-7AE3-1F43-8C07-8BA4A9316142}" type="presParOf" srcId="{CF9D809F-0062-3549-ACD9-7C932C530782}" destId="{94ADEE96-38C5-CF44-A427-C4AC7A00D52C}" srcOrd="1" destOrd="0" presId="urn:microsoft.com/office/officeart/2005/8/layout/pyramid1"/>
    <dgm:cxn modelId="{04A7DEE7-C82B-2940-BF79-0C972FA8A786}" type="presParOf" srcId="{7ADF9EAE-828B-0444-890A-BD7161D92A20}" destId="{22DBAD71-6D6F-584F-80CD-7EA06DCB31C2}" srcOrd="3" destOrd="0" presId="urn:microsoft.com/office/officeart/2005/8/layout/pyramid1"/>
    <dgm:cxn modelId="{87035987-89DD-704B-A037-BFC86EFE284E}" type="presParOf" srcId="{22DBAD71-6D6F-584F-80CD-7EA06DCB31C2}" destId="{0F3A7D83-A1F8-F84A-805B-9095B76B91EF}" srcOrd="0" destOrd="0" presId="urn:microsoft.com/office/officeart/2005/8/layout/pyramid1"/>
    <dgm:cxn modelId="{58E9FD89-7D19-6A4E-9A2C-C52AC8F7AEDE}" type="presParOf" srcId="{22DBAD71-6D6F-584F-80CD-7EA06DCB31C2}" destId="{3006EA89-7011-D046-AD38-015F6F7F7692}" srcOrd="1" destOrd="0" presId="urn:microsoft.com/office/officeart/2005/8/layout/pyramid1"/>
    <dgm:cxn modelId="{EDB3A7DE-0290-0D48-9FC7-77F514B4D4A7}" type="presParOf" srcId="{7ADF9EAE-828B-0444-890A-BD7161D92A20}" destId="{15BFAE57-8B7C-0648-B677-7DF262EC6A08}" srcOrd="4" destOrd="0" presId="urn:microsoft.com/office/officeart/2005/8/layout/pyramid1"/>
    <dgm:cxn modelId="{D465AC17-90B1-7645-A459-2694E767A7C3}" type="presParOf" srcId="{15BFAE57-8B7C-0648-B677-7DF262EC6A08}" destId="{1495E008-18B9-744C-AA1C-A44BA2D7207A}" srcOrd="0" destOrd="0" presId="urn:microsoft.com/office/officeart/2005/8/layout/pyramid1"/>
    <dgm:cxn modelId="{2CE42EFB-3B51-6644-95E4-6F115AA3D301}" type="presParOf" srcId="{15BFAE57-8B7C-0648-B677-7DF262EC6A08}" destId="{8318F22F-52A0-1E42-8E12-C78E92419E29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A0E8FE-4F5C-704A-B4BE-EC3648A64BD0}" type="doc">
      <dgm:prSet loTypeId="urn:microsoft.com/office/officeart/2005/8/layout/pyramid1" loCatId="" qsTypeId="urn:microsoft.com/office/officeart/2005/8/quickstyle/simple4" qsCatId="simple" csTypeId="urn:microsoft.com/office/officeart/2005/8/colors/accent1_5" csCatId="accent1" phldr="1"/>
      <dgm:spPr/>
    </dgm:pt>
    <dgm:pt modelId="{4C4A240C-3190-8F4D-A825-29ADBB9AAB22}">
      <dgm:prSet phldrT="[Text]" custT="1"/>
      <dgm:spPr>
        <a:solidFill>
          <a:srgbClr val="205658"/>
        </a:solidFill>
      </dgm:spPr>
      <dgm:t>
        <a:bodyPr/>
        <a:lstStyle/>
        <a:p>
          <a:endParaRPr lang="en-US" sz="1100" b="1">
            <a:solidFill>
              <a:schemeClr val="tx1"/>
            </a:solidFill>
          </a:endParaRPr>
        </a:p>
        <a:p>
          <a:endParaRPr lang="en-US" sz="1100" b="1">
            <a:solidFill>
              <a:schemeClr val="tx1"/>
            </a:solidFill>
          </a:endParaRPr>
        </a:p>
        <a:p>
          <a:endParaRPr lang="en-US" sz="1100" b="1">
            <a:solidFill>
              <a:schemeClr val="tx1"/>
            </a:solidFill>
          </a:endParaRPr>
        </a:p>
        <a:p>
          <a:r>
            <a:rPr lang="en-US" sz="1400" b="1" err="1">
              <a:solidFill>
                <a:schemeClr val="bg1"/>
              </a:solidFill>
            </a:rPr>
            <a:t>Internaliser</a:t>
          </a:r>
          <a:endParaRPr lang="en-US" sz="1400" b="1">
            <a:solidFill>
              <a:schemeClr val="bg1"/>
            </a:solidFill>
          </a:endParaRPr>
        </a:p>
      </dgm:t>
    </dgm:pt>
    <dgm:pt modelId="{E63D7A0C-0474-B441-84E8-09692C852C9F}" type="parTrans" cxnId="{D6934CC5-F731-894D-B300-AFEFC8683CAC}">
      <dgm:prSet/>
      <dgm:spPr/>
      <dgm:t>
        <a:bodyPr/>
        <a:lstStyle/>
        <a:p>
          <a:endParaRPr lang="en-US"/>
        </a:p>
      </dgm:t>
    </dgm:pt>
    <dgm:pt modelId="{CA6986CE-A4E4-6C40-9EE7-94F092B15FF2}" type="sibTrans" cxnId="{D6934CC5-F731-894D-B300-AFEFC8683CAC}">
      <dgm:prSet/>
      <dgm:spPr/>
      <dgm:t>
        <a:bodyPr/>
        <a:lstStyle/>
        <a:p>
          <a:endParaRPr lang="en-US"/>
        </a:p>
      </dgm:t>
    </dgm:pt>
    <dgm:pt modelId="{51B1BA4E-7634-134E-BACF-5A34AE248E56}">
      <dgm:prSet phldrT="[Text]" custT="1"/>
      <dgm:spPr>
        <a:solidFill>
          <a:srgbClr val="205658">
            <a:alpha val="85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Organiser</a:t>
          </a:r>
          <a:endParaRPr lang="en-US" sz="2200">
            <a:solidFill>
              <a:schemeClr val="bg1"/>
            </a:solidFill>
          </a:endParaRPr>
        </a:p>
      </dgm:t>
    </dgm:pt>
    <dgm:pt modelId="{D8F6EF34-B415-9F47-AE3E-00E3BD4CACE8}" type="parTrans" cxnId="{3027C291-1120-2947-A228-7ADF5DCF4AF5}">
      <dgm:prSet/>
      <dgm:spPr/>
      <dgm:t>
        <a:bodyPr/>
        <a:lstStyle/>
        <a:p>
          <a:endParaRPr lang="en-US"/>
        </a:p>
      </dgm:t>
    </dgm:pt>
    <dgm:pt modelId="{1E9AED4D-A9FF-5544-8E5D-BE7B5D6BEA62}" type="sibTrans" cxnId="{3027C291-1120-2947-A228-7ADF5DCF4AF5}">
      <dgm:prSet/>
      <dgm:spPr/>
      <dgm:t>
        <a:bodyPr/>
        <a:lstStyle/>
        <a:p>
          <a:endParaRPr lang="en-US"/>
        </a:p>
      </dgm:t>
    </dgm:pt>
    <dgm:pt modelId="{F90C1712-2260-B640-B877-DA8522F1C916}">
      <dgm:prSet phldrT="[Text]" custT="1"/>
      <dgm:spPr>
        <a:solidFill>
          <a:srgbClr val="205658">
            <a:alpha val="70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Valoriser</a:t>
          </a:r>
          <a:endParaRPr lang="en-US" sz="2200">
            <a:solidFill>
              <a:schemeClr val="bg1"/>
            </a:solidFill>
          </a:endParaRPr>
        </a:p>
      </dgm:t>
    </dgm:pt>
    <dgm:pt modelId="{2FF69E07-3DBF-514B-AB0F-176044BF3D01}" type="parTrans" cxnId="{089DB324-2210-E84B-9945-CB6B01EE8A90}">
      <dgm:prSet/>
      <dgm:spPr/>
      <dgm:t>
        <a:bodyPr/>
        <a:lstStyle/>
        <a:p>
          <a:endParaRPr lang="en-US"/>
        </a:p>
      </dgm:t>
    </dgm:pt>
    <dgm:pt modelId="{ED2C48C0-7726-D246-B97F-0AB73174676A}" type="sibTrans" cxnId="{089DB324-2210-E84B-9945-CB6B01EE8A90}">
      <dgm:prSet/>
      <dgm:spPr/>
      <dgm:t>
        <a:bodyPr/>
        <a:lstStyle/>
        <a:p>
          <a:endParaRPr lang="en-US"/>
        </a:p>
      </dgm:t>
    </dgm:pt>
    <dgm:pt modelId="{2CB3EE52-872A-0F43-A18F-1DA598B35774}">
      <dgm:prSet phldrT="[Text]" custT="1"/>
      <dgm:spPr>
        <a:solidFill>
          <a:srgbClr val="205658">
            <a:alpha val="55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Répondre</a:t>
          </a:r>
          <a:endParaRPr lang="en-US" sz="2200">
            <a:solidFill>
              <a:schemeClr val="bg1"/>
            </a:solidFill>
          </a:endParaRPr>
        </a:p>
      </dgm:t>
    </dgm:pt>
    <dgm:pt modelId="{4B44099E-14A0-B64D-9E0C-B781A9362D5D}" type="parTrans" cxnId="{336CD7FF-362F-6349-8B23-981AD3EE4FEC}">
      <dgm:prSet/>
      <dgm:spPr/>
      <dgm:t>
        <a:bodyPr/>
        <a:lstStyle/>
        <a:p>
          <a:endParaRPr lang="en-US"/>
        </a:p>
      </dgm:t>
    </dgm:pt>
    <dgm:pt modelId="{BA8D14BE-6A6E-1640-A693-17D69A6BD08F}" type="sibTrans" cxnId="{336CD7FF-362F-6349-8B23-981AD3EE4FEC}">
      <dgm:prSet/>
      <dgm:spPr/>
      <dgm:t>
        <a:bodyPr/>
        <a:lstStyle/>
        <a:p>
          <a:endParaRPr lang="en-US"/>
        </a:p>
      </dgm:t>
    </dgm:pt>
    <dgm:pt modelId="{F24A1A0F-190F-F547-BDF5-DF6170BFECE9}">
      <dgm:prSet phldrT="[Text]" custT="1"/>
      <dgm:spPr>
        <a:solidFill>
          <a:srgbClr val="205658">
            <a:alpha val="40000"/>
          </a:srgbClr>
        </a:solidFill>
      </dgm:spPr>
      <dgm:t>
        <a:bodyPr/>
        <a:lstStyle/>
        <a:p>
          <a:r>
            <a:rPr lang="en-US" sz="2200" err="1">
              <a:solidFill>
                <a:schemeClr val="bg1"/>
              </a:solidFill>
            </a:rPr>
            <a:t>Recevoir</a:t>
          </a:r>
          <a:endParaRPr lang="en-US" sz="2200">
            <a:solidFill>
              <a:schemeClr val="bg1"/>
            </a:solidFill>
          </a:endParaRPr>
        </a:p>
      </dgm:t>
    </dgm:pt>
    <dgm:pt modelId="{C3AD3CD8-0459-0549-AB62-23536D61D1F2}" type="parTrans" cxnId="{5EA5D083-1522-B74B-8082-D0DC57C86308}">
      <dgm:prSet/>
      <dgm:spPr/>
      <dgm:t>
        <a:bodyPr/>
        <a:lstStyle/>
        <a:p>
          <a:endParaRPr lang="en-US"/>
        </a:p>
      </dgm:t>
    </dgm:pt>
    <dgm:pt modelId="{A1E45294-AB21-A34D-893D-55C110254F95}" type="sibTrans" cxnId="{5EA5D083-1522-B74B-8082-D0DC57C86308}">
      <dgm:prSet/>
      <dgm:spPr/>
      <dgm:t>
        <a:bodyPr/>
        <a:lstStyle/>
        <a:p>
          <a:endParaRPr lang="en-US"/>
        </a:p>
      </dgm:t>
    </dgm:pt>
    <dgm:pt modelId="{7ADF9EAE-828B-0444-890A-BD7161D92A20}" type="pres">
      <dgm:prSet presAssocID="{F0A0E8FE-4F5C-704A-B4BE-EC3648A64BD0}" presName="Name0" presStyleCnt="0">
        <dgm:presLayoutVars>
          <dgm:dir/>
          <dgm:animLvl val="lvl"/>
          <dgm:resizeHandles val="exact"/>
        </dgm:presLayoutVars>
      </dgm:prSet>
      <dgm:spPr/>
    </dgm:pt>
    <dgm:pt modelId="{7B2FF43E-5793-E348-A6AE-533E19380CE5}" type="pres">
      <dgm:prSet presAssocID="{4C4A240C-3190-8F4D-A825-29ADBB9AAB22}" presName="Name8" presStyleCnt="0"/>
      <dgm:spPr/>
    </dgm:pt>
    <dgm:pt modelId="{24C2278C-9002-5844-85D8-26BE89BCAA10}" type="pres">
      <dgm:prSet presAssocID="{4C4A240C-3190-8F4D-A825-29ADBB9AAB22}" presName="level" presStyleLbl="node1" presStyleIdx="0" presStyleCnt="5">
        <dgm:presLayoutVars>
          <dgm:chMax val="1"/>
          <dgm:bulletEnabled val="1"/>
        </dgm:presLayoutVars>
      </dgm:prSet>
      <dgm:spPr/>
    </dgm:pt>
    <dgm:pt modelId="{B7C04AD9-E20A-5943-BFF1-FA95F2DFCC7A}" type="pres">
      <dgm:prSet presAssocID="{4C4A240C-3190-8F4D-A825-29ADBB9AAB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C6A77C-DA1E-CD4A-BE92-A3B1C44FFA7D}" type="pres">
      <dgm:prSet presAssocID="{51B1BA4E-7634-134E-BACF-5A34AE248E56}" presName="Name8" presStyleCnt="0"/>
      <dgm:spPr/>
    </dgm:pt>
    <dgm:pt modelId="{12B3BB7A-7D26-324D-B0F6-59456FC02657}" type="pres">
      <dgm:prSet presAssocID="{51B1BA4E-7634-134E-BACF-5A34AE248E56}" presName="level" presStyleLbl="node1" presStyleIdx="1" presStyleCnt="5">
        <dgm:presLayoutVars>
          <dgm:chMax val="1"/>
          <dgm:bulletEnabled val="1"/>
        </dgm:presLayoutVars>
      </dgm:prSet>
      <dgm:spPr/>
    </dgm:pt>
    <dgm:pt modelId="{6BBD6424-A270-6447-B358-B4A9FDB5E612}" type="pres">
      <dgm:prSet presAssocID="{51B1BA4E-7634-134E-BACF-5A34AE248E5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9D809F-0062-3549-ACD9-7C932C530782}" type="pres">
      <dgm:prSet presAssocID="{F90C1712-2260-B640-B877-DA8522F1C916}" presName="Name8" presStyleCnt="0"/>
      <dgm:spPr/>
    </dgm:pt>
    <dgm:pt modelId="{EDFA2AD3-61E2-884E-8868-EE0A5BBACB00}" type="pres">
      <dgm:prSet presAssocID="{F90C1712-2260-B640-B877-DA8522F1C916}" presName="level" presStyleLbl="node1" presStyleIdx="2" presStyleCnt="5">
        <dgm:presLayoutVars>
          <dgm:chMax val="1"/>
          <dgm:bulletEnabled val="1"/>
        </dgm:presLayoutVars>
      </dgm:prSet>
      <dgm:spPr/>
    </dgm:pt>
    <dgm:pt modelId="{94ADEE96-38C5-CF44-A427-C4AC7A00D52C}" type="pres">
      <dgm:prSet presAssocID="{F90C1712-2260-B640-B877-DA8522F1C9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DBAD71-6D6F-584F-80CD-7EA06DCB31C2}" type="pres">
      <dgm:prSet presAssocID="{2CB3EE52-872A-0F43-A18F-1DA598B35774}" presName="Name8" presStyleCnt="0"/>
      <dgm:spPr/>
    </dgm:pt>
    <dgm:pt modelId="{0F3A7D83-A1F8-F84A-805B-9095B76B91EF}" type="pres">
      <dgm:prSet presAssocID="{2CB3EE52-872A-0F43-A18F-1DA598B35774}" presName="level" presStyleLbl="node1" presStyleIdx="3" presStyleCnt="5">
        <dgm:presLayoutVars>
          <dgm:chMax val="1"/>
          <dgm:bulletEnabled val="1"/>
        </dgm:presLayoutVars>
      </dgm:prSet>
      <dgm:spPr/>
    </dgm:pt>
    <dgm:pt modelId="{3006EA89-7011-D046-AD38-015F6F7F7692}" type="pres">
      <dgm:prSet presAssocID="{2CB3EE52-872A-0F43-A18F-1DA598B357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BFAE57-8B7C-0648-B677-7DF262EC6A08}" type="pres">
      <dgm:prSet presAssocID="{F24A1A0F-190F-F547-BDF5-DF6170BFECE9}" presName="Name8" presStyleCnt="0"/>
      <dgm:spPr/>
    </dgm:pt>
    <dgm:pt modelId="{1495E008-18B9-744C-AA1C-A44BA2D7207A}" type="pres">
      <dgm:prSet presAssocID="{F24A1A0F-190F-F547-BDF5-DF6170BFECE9}" presName="level" presStyleLbl="node1" presStyleIdx="4" presStyleCnt="5">
        <dgm:presLayoutVars>
          <dgm:chMax val="1"/>
          <dgm:bulletEnabled val="1"/>
        </dgm:presLayoutVars>
      </dgm:prSet>
      <dgm:spPr/>
    </dgm:pt>
    <dgm:pt modelId="{8318F22F-52A0-1E42-8E12-C78E92419E29}" type="pres">
      <dgm:prSet presAssocID="{F24A1A0F-190F-F547-BDF5-DF6170BFECE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7D8021F-9E52-9D4A-A7C4-CDBD7F094DED}" type="presOf" srcId="{4C4A240C-3190-8F4D-A825-29ADBB9AAB22}" destId="{24C2278C-9002-5844-85D8-26BE89BCAA10}" srcOrd="0" destOrd="0" presId="urn:microsoft.com/office/officeart/2005/8/layout/pyramid1"/>
    <dgm:cxn modelId="{089DB324-2210-E84B-9945-CB6B01EE8A90}" srcId="{F0A0E8FE-4F5C-704A-B4BE-EC3648A64BD0}" destId="{F90C1712-2260-B640-B877-DA8522F1C916}" srcOrd="2" destOrd="0" parTransId="{2FF69E07-3DBF-514B-AB0F-176044BF3D01}" sibTransId="{ED2C48C0-7726-D246-B97F-0AB73174676A}"/>
    <dgm:cxn modelId="{85C2D566-0545-6240-B6EC-62B2CAFD9412}" type="presOf" srcId="{F0A0E8FE-4F5C-704A-B4BE-EC3648A64BD0}" destId="{7ADF9EAE-828B-0444-890A-BD7161D92A20}" srcOrd="0" destOrd="0" presId="urn:microsoft.com/office/officeart/2005/8/layout/pyramid1"/>
    <dgm:cxn modelId="{CC563F72-D976-614F-BB60-BC496ED5EE6C}" type="presOf" srcId="{2CB3EE52-872A-0F43-A18F-1DA598B35774}" destId="{3006EA89-7011-D046-AD38-015F6F7F7692}" srcOrd="1" destOrd="0" presId="urn:microsoft.com/office/officeart/2005/8/layout/pyramid1"/>
    <dgm:cxn modelId="{087F7D77-BFB0-424A-897F-4C215213C01A}" type="presOf" srcId="{F24A1A0F-190F-F547-BDF5-DF6170BFECE9}" destId="{1495E008-18B9-744C-AA1C-A44BA2D7207A}" srcOrd="0" destOrd="0" presId="urn:microsoft.com/office/officeart/2005/8/layout/pyramid1"/>
    <dgm:cxn modelId="{5EA5D083-1522-B74B-8082-D0DC57C86308}" srcId="{F0A0E8FE-4F5C-704A-B4BE-EC3648A64BD0}" destId="{F24A1A0F-190F-F547-BDF5-DF6170BFECE9}" srcOrd="4" destOrd="0" parTransId="{C3AD3CD8-0459-0549-AB62-23536D61D1F2}" sibTransId="{A1E45294-AB21-A34D-893D-55C110254F95}"/>
    <dgm:cxn modelId="{6E2E8589-FA4E-804D-A839-7BD2EB7D84ED}" type="presOf" srcId="{51B1BA4E-7634-134E-BACF-5A34AE248E56}" destId="{6BBD6424-A270-6447-B358-B4A9FDB5E612}" srcOrd="1" destOrd="0" presId="urn:microsoft.com/office/officeart/2005/8/layout/pyramid1"/>
    <dgm:cxn modelId="{3027C291-1120-2947-A228-7ADF5DCF4AF5}" srcId="{F0A0E8FE-4F5C-704A-B4BE-EC3648A64BD0}" destId="{51B1BA4E-7634-134E-BACF-5A34AE248E56}" srcOrd="1" destOrd="0" parTransId="{D8F6EF34-B415-9F47-AE3E-00E3BD4CACE8}" sibTransId="{1E9AED4D-A9FF-5544-8E5D-BE7B5D6BEA62}"/>
    <dgm:cxn modelId="{5D67689D-B098-BE48-A1E8-CA32404C1781}" type="presOf" srcId="{51B1BA4E-7634-134E-BACF-5A34AE248E56}" destId="{12B3BB7A-7D26-324D-B0F6-59456FC02657}" srcOrd="0" destOrd="0" presId="urn:microsoft.com/office/officeart/2005/8/layout/pyramid1"/>
    <dgm:cxn modelId="{9EFBB6A4-C662-3042-BF9F-4B3FB8721E9A}" type="presOf" srcId="{2CB3EE52-872A-0F43-A18F-1DA598B35774}" destId="{0F3A7D83-A1F8-F84A-805B-9095B76B91EF}" srcOrd="0" destOrd="0" presId="urn:microsoft.com/office/officeart/2005/8/layout/pyramid1"/>
    <dgm:cxn modelId="{4A1F13AF-49D9-354E-A4F1-3CD53FE1EA2D}" type="presOf" srcId="{4C4A240C-3190-8F4D-A825-29ADBB9AAB22}" destId="{B7C04AD9-E20A-5943-BFF1-FA95F2DFCC7A}" srcOrd="1" destOrd="0" presId="urn:microsoft.com/office/officeart/2005/8/layout/pyramid1"/>
    <dgm:cxn modelId="{D6934CC5-F731-894D-B300-AFEFC8683CAC}" srcId="{F0A0E8FE-4F5C-704A-B4BE-EC3648A64BD0}" destId="{4C4A240C-3190-8F4D-A825-29ADBB9AAB22}" srcOrd="0" destOrd="0" parTransId="{E63D7A0C-0474-B441-84E8-09692C852C9F}" sibTransId="{CA6986CE-A4E4-6C40-9EE7-94F092B15FF2}"/>
    <dgm:cxn modelId="{263654D4-D4E3-A14C-A21F-A05254856FD2}" type="presOf" srcId="{F90C1712-2260-B640-B877-DA8522F1C916}" destId="{94ADEE96-38C5-CF44-A427-C4AC7A00D52C}" srcOrd="1" destOrd="0" presId="urn:microsoft.com/office/officeart/2005/8/layout/pyramid1"/>
    <dgm:cxn modelId="{019481DA-AE5D-7240-B52B-EBA3D5E97343}" type="presOf" srcId="{F24A1A0F-190F-F547-BDF5-DF6170BFECE9}" destId="{8318F22F-52A0-1E42-8E12-C78E92419E29}" srcOrd="1" destOrd="0" presId="urn:microsoft.com/office/officeart/2005/8/layout/pyramid1"/>
    <dgm:cxn modelId="{0D50A6DA-BD8C-964D-9128-397A3B698D4E}" type="presOf" srcId="{F90C1712-2260-B640-B877-DA8522F1C916}" destId="{EDFA2AD3-61E2-884E-8868-EE0A5BBACB00}" srcOrd="0" destOrd="0" presId="urn:microsoft.com/office/officeart/2005/8/layout/pyramid1"/>
    <dgm:cxn modelId="{336CD7FF-362F-6349-8B23-981AD3EE4FEC}" srcId="{F0A0E8FE-4F5C-704A-B4BE-EC3648A64BD0}" destId="{2CB3EE52-872A-0F43-A18F-1DA598B35774}" srcOrd="3" destOrd="0" parTransId="{4B44099E-14A0-B64D-9E0C-B781A9362D5D}" sibTransId="{BA8D14BE-6A6E-1640-A693-17D69A6BD08F}"/>
    <dgm:cxn modelId="{C905F170-376E-F941-9667-06527B174ECC}" type="presParOf" srcId="{7ADF9EAE-828B-0444-890A-BD7161D92A20}" destId="{7B2FF43E-5793-E348-A6AE-533E19380CE5}" srcOrd="0" destOrd="0" presId="urn:microsoft.com/office/officeart/2005/8/layout/pyramid1"/>
    <dgm:cxn modelId="{4BB3CE40-E3BC-4744-A322-F0365B07FA6F}" type="presParOf" srcId="{7B2FF43E-5793-E348-A6AE-533E19380CE5}" destId="{24C2278C-9002-5844-85D8-26BE89BCAA10}" srcOrd="0" destOrd="0" presId="urn:microsoft.com/office/officeart/2005/8/layout/pyramid1"/>
    <dgm:cxn modelId="{760BD39B-929D-DB4C-9725-B3A310902849}" type="presParOf" srcId="{7B2FF43E-5793-E348-A6AE-533E19380CE5}" destId="{B7C04AD9-E20A-5943-BFF1-FA95F2DFCC7A}" srcOrd="1" destOrd="0" presId="urn:microsoft.com/office/officeart/2005/8/layout/pyramid1"/>
    <dgm:cxn modelId="{8ACE86FB-FAB8-AB43-A47F-DB36423044BB}" type="presParOf" srcId="{7ADF9EAE-828B-0444-890A-BD7161D92A20}" destId="{2DC6A77C-DA1E-CD4A-BE92-A3B1C44FFA7D}" srcOrd="1" destOrd="0" presId="urn:microsoft.com/office/officeart/2005/8/layout/pyramid1"/>
    <dgm:cxn modelId="{5E4213F9-D55C-D440-AD80-C0BCC06EAFA6}" type="presParOf" srcId="{2DC6A77C-DA1E-CD4A-BE92-A3B1C44FFA7D}" destId="{12B3BB7A-7D26-324D-B0F6-59456FC02657}" srcOrd="0" destOrd="0" presId="urn:microsoft.com/office/officeart/2005/8/layout/pyramid1"/>
    <dgm:cxn modelId="{D612671A-5F43-204E-B11C-DAF9463CF25A}" type="presParOf" srcId="{2DC6A77C-DA1E-CD4A-BE92-A3B1C44FFA7D}" destId="{6BBD6424-A270-6447-B358-B4A9FDB5E612}" srcOrd="1" destOrd="0" presId="urn:microsoft.com/office/officeart/2005/8/layout/pyramid1"/>
    <dgm:cxn modelId="{79D539C4-8F60-574F-AE74-00DB46ABC7EF}" type="presParOf" srcId="{7ADF9EAE-828B-0444-890A-BD7161D92A20}" destId="{CF9D809F-0062-3549-ACD9-7C932C530782}" srcOrd="2" destOrd="0" presId="urn:microsoft.com/office/officeart/2005/8/layout/pyramid1"/>
    <dgm:cxn modelId="{52153E4D-6252-1E4B-B6F0-3873CF099761}" type="presParOf" srcId="{CF9D809F-0062-3549-ACD9-7C932C530782}" destId="{EDFA2AD3-61E2-884E-8868-EE0A5BBACB00}" srcOrd="0" destOrd="0" presId="urn:microsoft.com/office/officeart/2005/8/layout/pyramid1"/>
    <dgm:cxn modelId="{33453879-6CD2-8244-A38B-155637CE48A6}" type="presParOf" srcId="{CF9D809F-0062-3549-ACD9-7C932C530782}" destId="{94ADEE96-38C5-CF44-A427-C4AC7A00D52C}" srcOrd="1" destOrd="0" presId="urn:microsoft.com/office/officeart/2005/8/layout/pyramid1"/>
    <dgm:cxn modelId="{7443C355-262E-AE44-9CDA-75F2B7D17FDF}" type="presParOf" srcId="{7ADF9EAE-828B-0444-890A-BD7161D92A20}" destId="{22DBAD71-6D6F-584F-80CD-7EA06DCB31C2}" srcOrd="3" destOrd="0" presId="urn:microsoft.com/office/officeart/2005/8/layout/pyramid1"/>
    <dgm:cxn modelId="{03268CB5-957A-A642-8C00-74D162541143}" type="presParOf" srcId="{22DBAD71-6D6F-584F-80CD-7EA06DCB31C2}" destId="{0F3A7D83-A1F8-F84A-805B-9095B76B91EF}" srcOrd="0" destOrd="0" presId="urn:microsoft.com/office/officeart/2005/8/layout/pyramid1"/>
    <dgm:cxn modelId="{DE9CCFE0-B6F0-884F-8C69-DECBE26E819C}" type="presParOf" srcId="{22DBAD71-6D6F-584F-80CD-7EA06DCB31C2}" destId="{3006EA89-7011-D046-AD38-015F6F7F7692}" srcOrd="1" destOrd="0" presId="urn:microsoft.com/office/officeart/2005/8/layout/pyramid1"/>
    <dgm:cxn modelId="{FE10ACC4-3125-8C4D-A32B-6E74C43E4F44}" type="presParOf" srcId="{7ADF9EAE-828B-0444-890A-BD7161D92A20}" destId="{15BFAE57-8B7C-0648-B677-7DF262EC6A08}" srcOrd="4" destOrd="0" presId="urn:microsoft.com/office/officeart/2005/8/layout/pyramid1"/>
    <dgm:cxn modelId="{5A5FE32E-F1F9-BE46-8DB5-F3870052D27C}" type="presParOf" srcId="{15BFAE57-8B7C-0648-B677-7DF262EC6A08}" destId="{1495E008-18B9-744C-AA1C-A44BA2D7207A}" srcOrd="0" destOrd="0" presId="urn:microsoft.com/office/officeart/2005/8/layout/pyramid1"/>
    <dgm:cxn modelId="{F59A9577-E7FC-A641-991E-5AD919EA4D2C}" type="presParOf" srcId="{15BFAE57-8B7C-0648-B677-7DF262EC6A08}" destId="{8318F22F-52A0-1E42-8E12-C78E92419E29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81C53-2B39-A440-950D-3BDA7D7BF736}">
      <dsp:nvSpPr>
        <dsp:cNvPr id="0" name=""/>
        <dsp:cNvSpPr/>
      </dsp:nvSpPr>
      <dsp:spPr>
        <a:xfrm rot="5400000">
          <a:off x="5384377" y="-2750273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/>
            <a:t>L’objectif doit clairement indiquer ce que l’apprenant(e) sera capable de faire à la fin de la formation ou de la session</a:t>
          </a:r>
          <a:endParaRPr lang="en-US" sz="1800" kern="1200"/>
        </a:p>
      </dsp:txBody>
      <dsp:txXfrm rot="-5400000">
        <a:off x="2554233" y="110365"/>
        <a:ext cx="6254476" cy="563693"/>
      </dsp:txXfrm>
    </dsp:sp>
    <dsp:sp modelId="{F00EACE9-EA81-634B-8461-48DDB1CA1FA9}">
      <dsp:nvSpPr>
        <dsp:cNvPr id="0" name=""/>
        <dsp:cNvSpPr/>
      </dsp:nvSpPr>
      <dsp:spPr>
        <a:xfrm>
          <a:off x="36556" y="1785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 – Specific</a:t>
          </a:r>
          <a:br>
            <a:rPr lang="en-US" sz="2200" kern="1200"/>
          </a:br>
          <a:r>
            <a:rPr lang="en-US" sz="2200" kern="1200"/>
            <a:t>(</a:t>
          </a:r>
          <a:r>
            <a:rPr lang="en-US" sz="2200" kern="1200" err="1"/>
            <a:t>Spécifique</a:t>
          </a:r>
          <a:r>
            <a:rPr lang="en-US" sz="2200" kern="1200"/>
            <a:t>)</a:t>
          </a:r>
        </a:p>
      </dsp:txBody>
      <dsp:txXfrm>
        <a:off x="74674" y="39903"/>
        <a:ext cx="2325600" cy="704615"/>
      </dsp:txXfrm>
    </dsp:sp>
    <dsp:sp modelId="{39B23EB0-6839-8F4F-B12B-088D674A9295}">
      <dsp:nvSpPr>
        <dsp:cNvPr id="0" name=""/>
        <dsp:cNvSpPr/>
      </dsp:nvSpPr>
      <dsp:spPr>
        <a:xfrm rot="5400000">
          <a:off x="5384377" y="-1930379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Il devrait être possible de mesurer si et dans quelle mesure l’apprenant(e) a atteint l’objectif</a:t>
          </a:r>
          <a:endParaRPr lang="en-US" sz="2000" kern="1200"/>
        </a:p>
      </dsp:txBody>
      <dsp:txXfrm rot="-5400000">
        <a:off x="2554233" y="930259"/>
        <a:ext cx="6254476" cy="563693"/>
      </dsp:txXfrm>
    </dsp:sp>
    <dsp:sp modelId="{73939013-D7A0-C24F-B644-86BE30662797}">
      <dsp:nvSpPr>
        <dsp:cNvPr id="0" name=""/>
        <dsp:cNvSpPr/>
      </dsp:nvSpPr>
      <dsp:spPr>
        <a:xfrm>
          <a:off x="36556" y="821680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 – Measurable</a:t>
          </a:r>
          <a:br>
            <a:rPr lang="en-US" sz="2200" kern="1200"/>
          </a:br>
          <a:r>
            <a:rPr lang="en-US" sz="2200" kern="1200"/>
            <a:t>(</a:t>
          </a:r>
          <a:r>
            <a:rPr lang="en-US" sz="2200" kern="1200" err="1"/>
            <a:t>Mesurable</a:t>
          </a:r>
          <a:r>
            <a:rPr lang="en-US" sz="2200" kern="1200"/>
            <a:t>)</a:t>
          </a:r>
        </a:p>
      </dsp:txBody>
      <dsp:txXfrm>
        <a:off x="74674" y="859798"/>
        <a:ext cx="2325600" cy="704615"/>
      </dsp:txXfrm>
    </dsp:sp>
    <dsp:sp modelId="{AEF51D6F-FB29-2742-A503-6326373630EF}">
      <dsp:nvSpPr>
        <dsp:cNvPr id="0" name=""/>
        <dsp:cNvSpPr/>
      </dsp:nvSpPr>
      <dsp:spPr>
        <a:xfrm rot="5400000">
          <a:off x="5384377" y="-1110485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L’objectif devrait pouvoir être atteint dans le délai imparti</a:t>
          </a:r>
          <a:endParaRPr lang="en-US" sz="2000" kern="1200"/>
        </a:p>
      </dsp:txBody>
      <dsp:txXfrm rot="-5400000">
        <a:off x="2554233" y="1750153"/>
        <a:ext cx="6254476" cy="563693"/>
      </dsp:txXfrm>
    </dsp:sp>
    <dsp:sp modelId="{79379F9F-4579-8F45-887A-63E9F82B3E9A}">
      <dsp:nvSpPr>
        <dsp:cNvPr id="0" name=""/>
        <dsp:cNvSpPr/>
      </dsp:nvSpPr>
      <dsp:spPr>
        <a:xfrm>
          <a:off x="36556" y="1641574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– Attainable</a:t>
          </a:r>
          <a:br>
            <a:rPr lang="en-US" sz="2200" kern="1200"/>
          </a:br>
          <a:r>
            <a:rPr lang="en-US" sz="2200" kern="1200"/>
            <a:t>(</a:t>
          </a:r>
          <a:r>
            <a:rPr lang="en-US" sz="2200" kern="1200" err="1"/>
            <a:t>Réalisable</a:t>
          </a:r>
          <a:r>
            <a:rPr lang="en-US" sz="2200" kern="1200"/>
            <a:t>)</a:t>
          </a:r>
        </a:p>
      </dsp:txBody>
      <dsp:txXfrm>
        <a:off x="74674" y="1679692"/>
        <a:ext cx="2325600" cy="704615"/>
      </dsp:txXfrm>
    </dsp:sp>
    <dsp:sp modelId="{BB7DD12D-A0DD-D845-A5E5-5FB4B857DDD7}">
      <dsp:nvSpPr>
        <dsp:cNvPr id="0" name=""/>
        <dsp:cNvSpPr/>
      </dsp:nvSpPr>
      <dsp:spPr>
        <a:xfrm rot="5400000">
          <a:off x="5384377" y="-290590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L’objectif devrait correspondre aux besoins </a:t>
          </a:r>
          <a:br>
            <a:rPr lang="fr-FR" sz="2000" kern="1200"/>
          </a:br>
          <a:r>
            <a:rPr lang="fr-FR" sz="2000" kern="1200"/>
            <a:t>du public cible</a:t>
          </a:r>
          <a:endParaRPr lang="en-US" sz="2000" kern="1200"/>
        </a:p>
      </dsp:txBody>
      <dsp:txXfrm rot="-5400000">
        <a:off x="2554233" y="2570048"/>
        <a:ext cx="6254476" cy="563693"/>
      </dsp:txXfrm>
    </dsp:sp>
    <dsp:sp modelId="{8AE03EBA-3192-9749-B419-36659490BD60}">
      <dsp:nvSpPr>
        <dsp:cNvPr id="0" name=""/>
        <dsp:cNvSpPr/>
      </dsp:nvSpPr>
      <dsp:spPr>
        <a:xfrm>
          <a:off x="36556" y="2461468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 – Relevant</a:t>
          </a:r>
          <a:br>
            <a:rPr lang="en-US" sz="2200" kern="1200"/>
          </a:br>
          <a:r>
            <a:rPr lang="en-US" sz="2200" kern="1200"/>
            <a:t>(Pertinent)</a:t>
          </a:r>
        </a:p>
      </dsp:txBody>
      <dsp:txXfrm>
        <a:off x="74674" y="2499586"/>
        <a:ext cx="2325600" cy="704615"/>
      </dsp:txXfrm>
    </dsp:sp>
    <dsp:sp modelId="{73FC5296-C2B3-EB4B-B3BE-D8C3DF584DFE}">
      <dsp:nvSpPr>
        <dsp:cNvPr id="0" name=""/>
        <dsp:cNvSpPr/>
      </dsp:nvSpPr>
      <dsp:spPr>
        <a:xfrm rot="5400000">
          <a:off x="5384377" y="529303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Le délai dans lequel l’objectif sera atteint devrait être clairement indiqué</a:t>
          </a:r>
          <a:endParaRPr lang="en-US" sz="2000" kern="1200"/>
        </a:p>
      </dsp:txBody>
      <dsp:txXfrm rot="-5400000">
        <a:off x="2554233" y="3389941"/>
        <a:ext cx="6254476" cy="563693"/>
      </dsp:txXfrm>
    </dsp:sp>
    <dsp:sp modelId="{CA513B53-C073-DE41-9535-65C7339E8A8B}">
      <dsp:nvSpPr>
        <dsp:cNvPr id="0" name=""/>
        <dsp:cNvSpPr/>
      </dsp:nvSpPr>
      <dsp:spPr>
        <a:xfrm>
          <a:off x="36556" y="3281362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 - Time bound</a:t>
          </a:r>
          <a:br>
            <a:rPr lang="en-US" sz="2200" kern="1200"/>
          </a:br>
          <a:r>
            <a:rPr lang="en-US" sz="1600" kern="1200"/>
            <a:t>(</a:t>
          </a:r>
          <a:r>
            <a:rPr lang="en-US" sz="1600" kern="1200" err="1"/>
            <a:t>Limité</a:t>
          </a:r>
          <a:r>
            <a:rPr lang="en-US" sz="1600" kern="1200"/>
            <a:t> dans le temps)</a:t>
          </a:r>
          <a:endParaRPr lang="en-US" sz="2200" kern="1200"/>
        </a:p>
      </dsp:txBody>
      <dsp:txXfrm>
        <a:off x="74674" y="3319480"/>
        <a:ext cx="2325600" cy="704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278C-9002-5844-85D8-26BE89BCAA10}">
      <dsp:nvSpPr>
        <dsp:cNvPr id="0" name=""/>
        <dsp:cNvSpPr/>
      </dsp:nvSpPr>
      <dsp:spPr>
        <a:xfrm>
          <a:off x="2540000" y="0"/>
          <a:ext cx="1016000" cy="889000"/>
        </a:xfrm>
        <a:prstGeom prst="trapezoid">
          <a:avLst>
            <a:gd name="adj" fmla="val 57143"/>
          </a:avLst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err="1">
              <a:solidFill>
                <a:schemeClr val="bg1"/>
              </a:solidFill>
            </a:rPr>
            <a:t>Synthèse</a:t>
          </a:r>
          <a:endParaRPr lang="en-US" sz="1400" kern="1200">
            <a:solidFill>
              <a:schemeClr val="bg1"/>
            </a:solidFill>
          </a:endParaRPr>
        </a:p>
      </dsp:txBody>
      <dsp:txXfrm>
        <a:off x="2540000" y="0"/>
        <a:ext cx="1016000" cy="889000"/>
      </dsp:txXfrm>
    </dsp:sp>
    <dsp:sp modelId="{12B3BB7A-7D26-324D-B0F6-59456FC02657}">
      <dsp:nvSpPr>
        <dsp:cNvPr id="0" name=""/>
        <dsp:cNvSpPr/>
      </dsp:nvSpPr>
      <dsp:spPr>
        <a:xfrm>
          <a:off x="2032000" y="889000"/>
          <a:ext cx="2032000" cy="889000"/>
        </a:xfrm>
        <a:prstGeom prst="trapezoid">
          <a:avLst>
            <a:gd name="adj" fmla="val 57143"/>
          </a:avLst>
        </a:prstGeom>
        <a:solidFill>
          <a:srgbClr val="4C0026">
            <a:alpha val="8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Évaluation</a:t>
          </a:r>
          <a:endParaRPr lang="en-US" sz="2200" kern="1200">
            <a:solidFill>
              <a:schemeClr val="bg1"/>
            </a:solidFill>
          </a:endParaRPr>
        </a:p>
      </dsp:txBody>
      <dsp:txXfrm>
        <a:off x="2387600" y="889000"/>
        <a:ext cx="1320800" cy="889000"/>
      </dsp:txXfrm>
    </dsp:sp>
    <dsp:sp modelId="{EDFA2AD3-61E2-884E-8868-EE0A5BBACB00}">
      <dsp:nvSpPr>
        <dsp:cNvPr id="0" name=""/>
        <dsp:cNvSpPr/>
      </dsp:nvSpPr>
      <dsp:spPr>
        <a:xfrm>
          <a:off x="1524000" y="1778000"/>
          <a:ext cx="3048000" cy="889000"/>
        </a:xfrm>
        <a:prstGeom prst="trapezoid">
          <a:avLst>
            <a:gd name="adj" fmla="val 57143"/>
          </a:avLst>
        </a:prstGeom>
        <a:solidFill>
          <a:srgbClr val="4C0026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Analyse</a:t>
          </a:r>
          <a:endParaRPr lang="en-US" sz="2200" kern="1200">
            <a:solidFill>
              <a:schemeClr val="bg1"/>
            </a:solidFill>
          </a:endParaRPr>
        </a:p>
      </dsp:txBody>
      <dsp:txXfrm>
        <a:off x="2057400" y="1778000"/>
        <a:ext cx="1981200" cy="889000"/>
      </dsp:txXfrm>
    </dsp:sp>
    <dsp:sp modelId="{0F3A7D83-A1F8-F84A-805B-9095B76B91EF}">
      <dsp:nvSpPr>
        <dsp:cNvPr id="0" name=""/>
        <dsp:cNvSpPr/>
      </dsp:nvSpPr>
      <dsp:spPr>
        <a:xfrm>
          <a:off x="1016000" y="2666999"/>
          <a:ext cx="4064000" cy="889000"/>
        </a:xfrm>
        <a:prstGeom prst="trapezoid">
          <a:avLst>
            <a:gd name="adj" fmla="val 57143"/>
          </a:avLst>
        </a:prstGeom>
        <a:solidFill>
          <a:srgbClr val="4C0026">
            <a:alpha val="5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bg1"/>
              </a:solidFill>
            </a:rPr>
            <a:t>Application</a:t>
          </a:r>
        </a:p>
      </dsp:txBody>
      <dsp:txXfrm>
        <a:off x="1727200" y="2666999"/>
        <a:ext cx="2641600" cy="889000"/>
      </dsp:txXfrm>
    </dsp:sp>
    <dsp:sp modelId="{1495E008-18B9-744C-AA1C-A44BA2D7207A}">
      <dsp:nvSpPr>
        <dsp:cNvPr id="0" name=""/>
        <dsp:cNvSpPr/>
      </dsp:nvSpPr>
      <dsp:spPr>
        <a:xfrm>
          <a:off x="508000" y="3556000"/>
          <a:ext cx="5080000" cy="889000"/>
        </a:xfrm>
        <a:prstGeom prst="trapezoid">
          <a:avLst>
            <a:gd name="adj" fmla="val 57143"/>
          </a:avLst>
        </a:prstGeom>
        <a:solidFill>
          <a:srgbClr val="4C0026">
            <a:alpha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Compréhension</a:t>
          </a:r>
          <a:endParaRPr lang="en-US" sz="2200" kern="1200">
            <a:solidFill>
              <a:schemeClr val="bg1"/>
            </a:solidFill>
          </a:endParaRPr>
        </a:p>
      </dsp:txBody>
      <dsp:txXfrm>
        <a:off x="1396999" y="3556000"/>
        <a:ext cx="3302000" cy="889000"/>
      </dsp:txXfrm>
    </dsp:sp>
    <dsp:sp modelId="{407A8E9A-D45E-1048-9C44-C5129A31646D}">
      <dsp:nvSpPr>
        <dsp:cNvPr id="0" name=""/>
        <dsp:cNvSpPr/>
      </dsp:nvSpPr>
      <dsp:spPr>
        <a:xfrm>
          <a:off x="0" y="4444999"/>
          <a:ext cx="6096000" cy="889000"/>
        </a:xfrm>
        <a:prstGeom prst="trapezoid">
          <a:avLst>
            <a:gd name="adj" fmla="val 57143"/>
          </a:avLst>
        </a:prstGeom>
        <a:solidFill>
          <a:srgbClr val="4C0026">
            <a:alpha val="2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Connaissance</a:t>
          </a:r>
          <a:endParaRPr lang="en-US" sz="2200" kern="1200">
            <a:solidFill>
              <a:schemeClr val="bg1"/>
            </a:solidFill>
          </a:endParaRPr>
        </a:p>
      </dsp:txBody>
      <dsp:txXfrm>
        <a:off x="1066799" y="4444999"/>
        <a:ext cx="3962400" cy="889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278C-9002-5844-85D8-26BE89BCAA10}">
      <dsp:nvSpPr>
        <dsp:cNvPr id="0" name=""/>
        <dsp:cNvSpPr/>
      </dsp:nvSpPr>
      <dsp:spPr>
        <a:xfrm>
          <a:off x="2438400" y="0"/>
          <a:ext cx="1219200" cy="1066799"/>
        </a:xfrm>
        <a:prstGeom prst="trapezoid">
          <a:avLst>
            <a:gd name="adj" fmla="val 57143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bg1"/>
            </a:solidFill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bg1"/>
            </a:solidFill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err="1">
              <a:solidFill>
                <a:schemeClr val="bg1"/>
              </a:solidFill>
            </a:rPr>
            <a:t>Naturalisation</a:t>
          </a:r>
          <a:endParaRPr lang="en-US" sz="1200" b="1" kern="1200">
            <a:solidFill>
              <a:schemeClr val="bg1"/>
            </a:solidFill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bg1"/>
            </a:solidFill>
          </a:endParaRPr>
        </a:p>
      </dsp:txBody>
      <dsp:txXfrm>
        <a:off x="2438400" y="0"/>
        <a:ext cx="1219200" cy="1066799"/>
      </dsp:txXfrm>
    </dsp:sp>
    <dsp:sp modelId="{12B3BB7A-7D26-324D-B0F6-59456FC02657}">
      <dsp:nvSpPr>
        <dsp:cNvPr id="0" name=""/>
        <dsp:cNvSpPr/>
      </dsp:nvSpPr>
      <dsp:spPr>
        <a:xfrm>
          <a:off x="1828800" y="1066800"/>
          <a:ext cx="2438400" cy="1066799"/>
        </a:xfrm>
        <a:prstGeom prst="trapezoid">
          <a:avLst>
            <a:gd name="adj" fmla="val 57143"/>
          </a:avLst>
        </a:prstGeom>
        <a:solidFill>
          <a:srgbClr val="002060">
            <a:alpha val="8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bg1"/>
              </a:solidFill>
            </a:rPr>
            <a:t>Articulation</a:t>
          </a:r>
        </a:p>
      </dsp:txBody>
      <dsp:txXfrm>
        <a:off x="2255520" y="1066800"/>
        <a:ext cx="1584960" cy="1066799"/>
      </dsp:txXfrm>
    </dsp:sp>
    <dsp:sp modelId="{EDFA2AD3-61E2-884E-8868-EE0A5BBACB00}">
      <dsp:nvSpPr>
        <dsp:cNvPr id="0" name=""/>
        <dsp:cNvSpPr/>
      </dsp:nvSpPr>
      <dsp:spPr>
        <a:xfrm>
          <a:off x="1219200" y="2133600"/>
          <a:ext cx="3657600" cy="1066799"/>
        </a:xfrm>
        <a:prstGeom prst="trapezoid">
          <a:avLst>
            <a:gd name="adj" fmla="val 57143"/>
          </a:avLst>
        </a:prstGeom>
        <a:solidFill>
          <a:srgbClr val="002060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Précision</a:t>
          </a:r>
          <a:endParaRPr lang="en-US" sz="2200" kern="1200">
            <a:solidFill>
              <a:schemeClr val="bg1"/>
            </a:solidFill>
          </a:endParaRPr>
        </a:p>
      </dsp:txBody>
      <dsp:txXfrm>
        <a:off x="1859279" y="2133600"/>
        <a:ext cx="2377440" cy="1066799"/>
      </dsp:txXfrm>
    </dsp:sp>
    <dsp:sp modelId="{0F3A7D83-A1F8-F84A-805B-9095B76B91EF}">
      <dsp:nvSpPr>
        <dsp:cNvPr id="0" name=""/>
        <dsp:cNvSpPr/>
      </dsp:nvSpPr>
      <dsp:spPr>
        <a:xfrm>
          <a:off x="609600" y="3200399"/>
          <a:ext cx="4876800" cy="1066799"/>
        </a:xfrm>
        <a:prstGeom prst="trapezoid">
          <a:avLst>
            <a:gd name="adj" fmla="val 57143"/>
          </a:avLst>
        </a:prstGeom>
        <a:solidFill>
          <a:srgbClr val="002060">
            <a:alpha val="5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bg1"/>
              </a:solidFill>
            </a:rPr>
            <a:t>Manipulation</a:t>
          </a:r>
        </a:p>
      </dsp:txBody>
      <dsp:txXfrm>
        <a:off x="1463039" y="3200399"/>
        <a:ext cx="3169920" cy="1066799"/>
      </dsp:txXfrm>
    </dsp:sp>
    <dsp:sp modelId="{1495E008-18B9-744C-AA1C-A44BA2D7207A}">
      <dsp:nvSpPr>
        <dsp:cNvPr id="0" name=""/>
        <dsp:cNvSpPr/>
      </dsp:nvSpPr>
      <dsp:spPr>
        <a:xfrm>
          <a:off x="0" y="4267200"/>
          <a:ext cx="6096000" cy="1066799"/>
        </a:xfrm>
        <a:prstGeom prst="trapezoid">
          <a:avLst>
            <a:gd name="adj" fmla="val 57143"/>
          </a:avLst>
        </a:prstGeom>
        <a:solidFill>
          <a:srgbClr val="002060">
            <a:alpha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bg1"/>
              </a:solidFill>
            </a:rPr>
            <a:t>Imitation</a:t>
          </a:r>
        </a:p>
      </dsp:txBody>
      <dsp:txXfrm>
        <a:off x="1066799" y="4267200"/>
        <a:ext cx="3962400" cy="1066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278C-9002-5844-85D8-26BE89BCAA10}">
      <dsp:nvSpPr>
        <dsp:cNvPr id="0" name=""/>
        <dsp:cNvSpPr/>
      </dsp:nvSpPr>
      <dsp:spPr>
        <a:xfrm>
          <a:off x="2438400" y="0"/>
          <a:ext cx="1219200" cy="1066799"/>
        </a:xfrm>
        <a:prstGeom prst="trapezoid">
          <a:avLst>
            <a:gd name="adj" fmla="val 57143"/>
          </a:avLst>
        </a:prstGeom>
        <a:solidFill>
          <a:srgbClr val="2056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b="1" kern="120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b="1" kern="120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b="1" kern="120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err="1">
              <a:solidFill>
                <a:schemeClr val="bg1"/>
              </a:solidFill>
            </a:rPr>
            <a:t>Internaliser</a:t>
          </a:r>
          <a:endParaRPr lang="en-US" sz="1400" b="1" kern="1200">
            <a:solidFill>
              <a:schemeClr val="bg1"/>
            </a:solidFill>
          </a:endParaRPr>
        </a:p>
      </dsp:txBody>
      <dsp:txXfrm>
        <a:off x="2438400" y="0"/>
        <a:ext cx="1219200" cy="1066799"/>
      </dsp:txXfrm>
    </dsp:sp>
    <dsp:sp modelId="{12B3BB7A-7D26-324D-B0F6-59456FC02657}">
      <dsp:nvSpPr>
        <dsp:cNvPr id="0" name=""/>
        <dsp:cNvSpPr/>
      </dsp:nvSpPr>
      <dsp:spPr>
        <a:xfrm>
          <a:off x="1828800" y="1066800"/>
          <a:ext cx="2438400" cy="1066799"/>
        </a:xfrm>
        <a:prstGeom prst="trapezoid">
          <a:avLst>
            <a:gd name="adj" fmla="val 57143"/>
          </a:avLst>
        </a:prstGeom>
        <a:solidFill>
          <a:srgbClr val="205658">
            <a:alpha val="8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Organiser</a:t>
          </a:r>
          <a:endParaRPr lang="en-US" sz="2200" kern="1200">
            <a:solidFill>
              <a:schemeClr val="bg1"/>
            </a:solidFill>
          </a:endParaRPr>
        </a:p>
      </dsp:txBody>
      <dsp:txXfrm>
        <a:off x="2255520" y="1066800"/>
        <a:ext cx="1584960" cy="1066799"/>
      </dsp:txXfrm>
    </dsp:sp>
    <dsp:sp modelId="{EDFA2AD3-61E2-884E-8868-EE0A5BBACB00}">
      <dsp:nvSpPr>
        <dsp:cNvPr id="0" name=""/>
        <dsp:cNvSpPr/>
      </dsp:nvSpPr>
      <dsp:spPr>
        <a:xfrm>
          <a:off x="1219200" y="2133600"/>
          <a:ext cx="3657600" cy="1066799"/>
        </a:xfrm>
        <a:prstGeom prst="trapezoid">
          <a:avLst>
            <a:gd name="adj" fmla="val 57143"/>
          </a:avLst>
        </a:prstGeom>
        <a:solidFill>
          <a:srgbClr val="205658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Valoriser</a:t>
          </a:r>
          <a:endParaRPr lang="en-US" sz="2200" kern="1200">
            <a:solidFill>
              <a:schemeClr val="bg1"/>
            </a:solidFill>
          </a:endParaRPr>
        </a:p>
      </dsp:txBody>
      <dsp:txXfrm>
        <a:off x="1859279" y="2133600"/>
        <a:ext cx="2377440" cy="1066799"/>
      </dsp:txXfrm>
    </dsp:sp>
    <dsp:sp modelId="{0F3A7D83-A1F8-F84A-805B-9095B76B91EF}">
      <dsp:nvSpPr>
        <dsp:cNvPr id="0" name=""/>
        <dsp:cNvSpPr/>
      </dsp:nvSpPr>
      <dsp:spPr>
        <a:xfrm>
          <a:off x="609600" y="3200399"/>
          <a:ext cx="4876800" cy="1066799"/>
        </a:xfrm>
        <a:prstGeom prst="trapezoid">
          <a:avLst>
            <a:gd name="adj" fmla="val 57143"/>
          </a:avLst>
        </a:prstGeom>
        <a:solidFill>
          <a:srgbClr val="205658">
            <a:alpha val="5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Répondre</a:t>
          </a:r>
          <a:endParaRPr lang="en-US" sz="2200" kern="1200">
            <a:solidFill>
              <a:schemeClr val="bg1"/>
            </a:solidFill>
          </a:endParaRPr>
        </a:p>
      </dsp:txBody>
      <dsp:txXfrm>
        <a:off x="1463039" y="3200399"/>
        <a:ext cx="3169920" cy="1066799"/>
      </dsp:txXfrm>
    </dsp:sp>
    <dsp:sp modelId="{1495E008-18B9-744C-AA1C-A44BA2D7207A}">
      <dsp:nvSpPr>
        <dsp:cNvPr id="0" name=""/>
        <dsp:cNvSpPr/>
      </dsp:nvSpPr>
      <dsp:spPr>
        <a:xfrm>
          <a:off x="0" y="4267200"/>
          <a:ext cx="6096000" cy="1066799"/>
        </a:xfrm>
        <a:prstGeom prst="trapezoid">
          <a:avLst>
            <a:gd name="adj" fmla="val 57143"/>
          </a:avLst>
        </a:prstGeom>
        <a:solidFill>
          <a:srgbClr val="205658">
            <a:alpha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err="1">
              <a:solidFill>
                <a:schemeClr val="bg1"/>
              </a:solidFill>
            </a:rPr>
            <a:t>Recevoir</a:t>
          </a:r>
          <a:endParaRPr lang="en-US" sz="2200" kern="1200">
            <a:solidFill>
              <a:schemeClr val="bg1"/>
            </a:solidFill>
          </a:endParaRPr>
        </a:p>
      </dsp:txBody>
      <dsp:txXfrm>
        <a:off x="1066799" y="4267200"/>
        <a:ext cx="3962400" cy="1066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19-Aug-22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19-Aug-22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15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19-Aug-22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19-Aug-22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19-Aug-22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19-Aug-22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19-Aug-22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19-Aug-22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19-Aug-22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image" Target="../media/image2.png"/><Relationship Id="rId3" Type="http://schemas.openxmlformats.org/officeDocument/2006/relationships/tags" Target="../tags/tag73.xml"/><Relationship Id="rId21" Type="http://schemas.openxmlformats.org/officeDocument/2006/relationships/diagramQuickStyle" Target="../diagrams/quickStyle4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72.xml"/><Relationship Id="rId16" Type="http://schemas.openxmlformats.org/officeDocument/2006/relationships/slideLayout" Target="../slideLayouts/slideLayout1.xml"/><Relationship Id="rId20" Type="http://schemas.openxmlformats.org/officeDocument/2006/relationships/diagramLayout" Target="../diagrams/layout4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23" Type="http://schemas.microsoft.com/office/2007/relationships/diagramDrawing" Target="../diagrams/drawing4.xml"/><Relationship Id="rId10" Type="http://schemas.openxmlformats.org/officeDocument/2006/relationships/tags" Target="../tags/tag80.xml"/><Relationship Id="rId19" Type="http://schemas.openxmlformats.org/officeDocument/2006/relationships/diagramData" Target="../diagrams/data4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Relationship Id="rId22" Type="http://schemas.openxmlformats.org/officeDocument/2006/relationships/diagramColors" Target="../diagrams/colors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8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2.png"/><Relationship Id="rId4" Type="http://schemas.openxmlformats.org/officeDocument/2006/relationships/tags" Target="../tags/tag95.xml"/><Relationship Id="rId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1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10" Type="http://schemas.openxmlformats.org/officeDocument/2006/relationships/image" Target="../media/image2.png"/><Relationship Id="rId4" Type="http://schemas.openxmlformats.org/officeDocument/2006/relationships/tags" Target="../tags/tag107.xml"/><Relationship Id="rId9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3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8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20.xml"/><Relationship Id="rId4" Type="http://schemas.openxmlformats.org/officeDocument/2006/relationships/tags" Target="../tags/tag1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3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10" Type="http://schemas.openxmlformats.org/officeDocument/2006/relationships/image" Target="../media/image2.png"/><Relationship Id="rId4" Type="http://schemas.openxmlformats.org/officeDocument/2006/relationships/tags" Target="../tags/tag129.xml"/><Relationship Id="rId9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5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0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5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0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10" Type="http://schemas.openxmlformats.org/officeDocument/2006/relationships/image" Target="../media/image2.png"/><Relationship Id="rId4" Type="http://schemas.openxmlformats.org/officeDocument/2006/relationships/tags" Target="../tags/tag156.xml"/><Relationship Id="rId9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62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4.xml"/><Relationship Id="rId4" Type="http://schemas.openxmlformats.org/officeDocument/2006/relationships/tags" Target="../tags/tag16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67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2.xml"/><Relationship Id="rId7" Type="http://schemas.openxmlformats.org/officeDocument/2006/relationships/notesSlide" Target="../notesSlides/notesSlide26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7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82.xml"/><Relationship Id="rId7" Type="http://schemas.openxmlformats.org/officeDocument/2006/relationships/notesSlide" Target="../notesSlides/notesSlide28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13" Type="http://schemas.openxmlformats.org/officeDocument/2006/relationships/diagramColors" Target="../diagrams/colors1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1.xml"/><Relationship Id="rId12" Type="http://schemas.openxmlformats.org/officeDocument/2006/relationships/diagramQuickStyle" Target="../diagrams/quickStyle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diagramLayout" Target="../diagrams/layout1.xml"/><Relationship Id="rId5" Type="http://schemas.openxmlformats.org/officeDocument/2006/relationships/tags" Target="../tags/tag20.xml"/><Relationship Id="rId10" Type="http://schemas.openxmlformats.org/officeDocument/2006/relationships/diagramData" Target="../diagrams/data1.xml"/><Relationship Id="rId4" Type="http://schemas.openxmlformats.org/officeDocument/2006/relationships/tags" Target="../tags/tag19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image" Target="../media/image2.png"/><Relationship Id="rId4" Type="http://schemas.openxmlformats.org/officeDocument/2006/relationships/tags" Target="../tags/tag25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1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diagramData" Target="../diagrams/data2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image" Target="../media/image2.png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diagramColors" Target="../diagrams/colors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notesSlide" Target="../notesSlides/notesSlide8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slideLayout" Target="../slideLayouts/slideLayout1.xml"/><Relationship Id="rId28" Type="http://schemas.openxmlformats.org/officeDocument/2006/relationships/diagramQuickStyle" Target="../diagrams/quickStyle2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diagramLayout" Target="../diagrams/layout2.xml"/><Relationship Id="rId30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image" Target="../media/image2.png"/><Relationship Id="rId3" Type="http://schemas.openxmlformats.org/officeDocument/2006/relationships/tags" Target="../tags/tag58.xml"/><Relationship Id="rId21" Type="http://schemas.openxmlformats.org/officeDocument/2006/relationships/diagramQuickStyle" Target="../diagrams/quickStyle3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notesSlide" Target="../notesSlides/notesSlide9.xml"/><Relationship Id="rId2" Type="http://schemas.openxmlformats.org/officeDocument/2006/relationships/tags" Target="../tags/tag57.xml"/><Relationship Id="rId16" Type="http://schemas.openxmlformats.org/officeDocument/2006/relationships/slideLayout" Target="../slideLayouts/slideLayout1.xml"/><Relationship Id="rId20" Type="http://schemas.openxmlformats.org/officeDocument/2006/relationships/diagramLayout" Target="../diagrams/layout3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microsoft.com/office/2007/relationships/diagramDrawing" Target="../diagrams/drawing3.xml"/><Relationship Id="rId10" Type="http://schemas.openxmlformats.org/officeDocument/2006/relationships/tags" Target="../tags/tag65.xml"/><Relationship Id="rId19" Type="http://schemas.openxmlformats.org/officeDocument/2006/relationships/diagramData" Target="../diagrams/data3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>
            <p:custDataLst>
              <p:tags r:id="rId1"/>
            </p:custDataLst>
          </p:nvPr>
        </p:nvGrpSpPr>
        <p:grpSpPr>
          <a:xfrm>
            <a:off x="990600" y="2626370"/>
            <a:ext cx="7223342" cy="2046209"/>
            <a:chOff x="990600" y="2102039"/>
            <a:chExt cx="7223342" cy="2046209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3078602" y="3543293"/>
              <a:ext cx="5074798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600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Conception de </a:t>
              </a:r>
              <a:r>
                <a:rPr lang="en-US" sz="2600" err="1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cours</a:t>
              </a:r>
              <a:r>
                <a:rPr lang="en-US" sz="2600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 </a:t>
              </a:r>
              <a:br>
                <a:rPr lang="en-US" sz="2600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</a:br>
              <a:r>
                <a:rPr lang="en-US" sz="2600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et </a:t>
              </a:r>
              <a:r>
                <a:rPr lang="en-US" sz="2600" err="1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théories</a:t>
              </a:r>
              <a:r>
                <a:rPr lang="en-US" sz="2600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 </a:t>
              </a:r>
              <a:r>
                <a:rPr lang="en-US" sz="2600" err="1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d’apprentissage</a:t>
              </a:r>
              <a:r>
                <a:rPr lang="en-US" sz="2600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 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 </a:t>
              </a:r>
              <a:endParaRPr lang="en-US" sz="110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102779" y="210203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Module </a:t>
              </a:r>
              <a:endParaRPr lang="en-US" sz="240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>
            <p:custDataLst>
              <p:tags r:id="rId2"/>
            </p:custDataLst>
          </p:nvPr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Formation des formateur(trice)s </a:t>
            </a:r>
            <a:b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</a:br>
            <a: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au </a:t>
            </a:r>
            <a:r>
              <a:rPr lang="en-US" sz="2600" spc="300" err="1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maintien</a:t>
            </a:r>
            <a: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 de la </a:t>
            </a:r>
            <a:r>
              <a:rPr lang="en-US" sz="2600" spc="300" err="1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paix</a:t>
            </a:r>
            <a: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b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</a:br>
            <a: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des Nations </a:t>
            </a:r>
            <a:r>
              <a:rPr lang="en-US" sz="2600" spc="300" err="1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Unies</a:t>
            </a:r>
            <a:r>
              <a:rPr lang="en-US" sz="2600" spc="30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400" b="1">
                <a:solidFill>
                  <a:schemeClr val="tx1"/>
                </a:solidFill>
                <a:latin typeface="Century Gothic"/>
                <a:cs typeface="Century Gothic"/>
              </a:rPr>
              <a:t>Domaine affectif (axé sur les attitudes)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838200" y="6400800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8" name="Picture 7"/>
          <p:cNvPicPr/>
          <p:nvPr>
            <p:custDataLst>
              <p:tags r:id="rId3"/>
            </p:custDataLst>
          </p:nvPr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0" name="TextBox 29"/>
          <p:cNvSpPr txBox="1"/>
          <p:nvPr>
            <p:custDataLst>
              <p:tags r:id="rId4"/>
            </p:custDataLst>
          </p:nvPr>
        </p:nvSpPr>
        <p:spPr>
          <a:xfrm>
            <a:off x="3505200" y="213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Naturalisation </a:t>
            </a:r>
          </a:p>
        </p:txBody>
      </p:sp>
      <p:sp>
        <p:nvSpPr>
          <p:cNvPr id="31" name="TextBox 30"/>
          <p:cNvSpPr txBox="1"/>
          <p:nvPr>
            <p:custDataLst>
              <p:tags r:id="rId5"/>
            </p:custDataLst>
          </p:nvPr>
        </p:nvSpPr>
        <p:spPr>
          <a:xfrm>
            <a:off x="2971800" y="3048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Articulation </a:t>
            </a:r>
          </a:p>
        </p:txBody>
      </p:sp>
      <p:sp>
        <p:nvSpPr>
          <p:cNvPr id="32" name="TextBox 31"/>
          <p:cNvSpPr txBox="1"/>
          <p:nvPr>
            <p:custDataLst>
              <p:tags r:id="rId6"/>
            </p:custDataLst>
          </p:nvPr>
        </p:nvSpPr>
        <p:spPr>
          <a:xfrm>
            <a:off x="2133600" y="3886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Précision </a:t>
            </a:r>
          </a:p>
        </p:txBody>
      </p:sp>
      <p:sp>
        <p:nvSpPr>
          <p:cNvPr id="33" name="TextBox 32"/>
          <p:cNvSpPr txBox="1"/>
          <p:nvPr>
            <p:custDataLst>
              <p:tags r:id="rId7"/>
            </p:custDataLst>
          </p:nvPr>
        </p:nvSpPr>
        <p:spPr>
          <a:xfrm>
            <a:off x="2133600" y="4800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Manipulation </a:t>
            </a:r>
          </a:p>
        </p:txBody>
      </p:sp>
      <p:sp>
        <p:nvSpPr>
          <p:cNvPr id="34" name="TextBox 33"/>
          <p:cNvSpPr txBox="1"/>
          <p:nvPr>
            <p:custDataLst>
              <p:tags r:id="rId8"/>
            </p:custDataLst>
          </p:nvPr>
        </p:nvSpPr>
        <p:spPr>
          <a:xfrm>
            <a:off x="3067050" y="565046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Imitation </a:t>
            </a:r>
          </a:p>
        </p:txBody>
      </p:sp>
      <p:sp>
        <p:nvSpPr>
          <p:cNvPr id="35" name="TextBox 34"/>
          <p:cNvSpPr txBox="1"/>
          <p:nvPr>
            <p:custDataLst>
              <p:tags r:id="rId9"/>
            </p:custDataLst>
          </p:nvPr>
        </p:nvSpPr>
        <p:spPr>
          <a:xfrm>
            <a:off x="5105400" y="1092875"/>
            <a:ext cx="312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err="1">
                <a:latin typeface="Century Gothic"/>
                <a:cs typeface="Century Gothic"/>
              </a:rPr>
              <a:t>L’apprenant</a:t>
            </a:r>
            <a:r>
              <a:rPr lang="en-US" sz="1500">
                <a:latin typeface="Century Gothic"/>
                <a:cs typeface="Century Gothic"/>
              </a:rPr>
              <a:t>(e) </a:t>
            </a:r>
            <a:r>
              <a:rPr lang="en-US" sz="1500" err="1">
                <a:latin typeface="Century Gothic"/>
                <a:cs typeface="Century Gothic"/>
              </a:rPr>
              <a:t>internalise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le système de </a:t>
            </a:r>
            <a:r>
              <a:rPr lang="en-US" sz="1500" err="1">
                <a:latin typeface="Century Gothic"/>
                <a:cs typeface="Century Gothic"/>
              </a:rPr>
              <a:t>valeurs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et contrôle son comportement </a:t>
            </a:r>
          </a:p>
        </p:txBody>
      </p:sp>
      <p:sp>
        <p:nvSpPr>
          <p:cNvPr id="48" name="TextBox 47"/>
          <p:cNvSpPr txBox="1"/>
          <p:nvPr>
            <p:custDataLst>
              <p:tags r:id="rId10"/>
            </p:custDataLst>
          </p:nvPr>
        </p:nvSpPr>
        <p:spPr>
          <a:xfrm>
            <a:off x="0" y="4154269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err="1">
                <a:latin typeface="Century Gothic"/>
                <a:cs typeface="Century Gothic"/>
              </a:rPr>
              <a:t>L’apprenant</a:t>
            </a:r>
            <a:r>
              <a:rPr lang="en-US" sz="1500">
                <a:latin typeface="Century Gothic"/>
                <a:cs typeface="Century Gothic"/>
              </a:rPr>
              <a:t>(e) répond aux questions et participe activement </a:t>
            </a:r>
          </a:p>
        </p:txBody>
      </p:sp>
      <p:sp>
        <p:nvSpPr>
          <p:cNvPr id="49" name="TextBox 48"/>
          <p:cNvSpPr txBox="1"/>
          <p:nvPr>
            <p:custDataLst>
              <p:tags r:id="rId11"/>
            </p:custDataLst>
          </p:nvPr>
        </p:nvSpPr>
        <p:spPr>
          <a:xfrm>
            <a:off x="1676400" y="2133600"/>
            <a:ext cx="1676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err="1">
                <a:latin typeface="Century Gothic"/>
                <a:cs typeface="Century Gothic"/>
              </a:rPr>
              <a:t>L’apprenant</a:t>
            </a:r>
            <a:r>
              <a:rPr lang="en-US" sz="1500">
                <a:latin typeface="Century Gothic"/>
                <a:cs typeface="Century Gothic"/>
              </a:rPr>
              <a:t>(e)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 err="1">
                <a:latin typeface="Century Gothic"/>
                <a:cs typeface="Century Gothic"/>
              </a:rPr>
              <a:t>hiérarchise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les valeurs </a:t>
            </a:r>
          </a:p>
        </p:txBody>
      </p:sp>
      <p:sp>
        <p:nvSpPr>
          <p:cNvPr id="50" name="TextBox 49"/>
          <p:cNvSpPr txBox="1"/>
          <p:nvPr>
            <p:custDataLst>
              <p:tags r:id="rId12"/>
            </p:custDataLst>
          </p:nvPr>
        </p:nvSpPr>
        <p:spPr>
          <a:xfrm>
            <a:off x="6362700" y="2857500"/>
            <a:ext cx="2514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err="1">
                <a:latin typeface="Century Gothic"/>
                <a:cs typeface="Century Gothic"/>
              </a:rPr>
              <a:t>L’apprenant</a:t>
            </a:r>
            <a:r>
              <a:rPr lang="en-US" sz="1500">
                <a:latin typeface="Century Gothic"/>
                <a:cs typeface="Century Gothic"/>
              </a:rPr>
              <a:t>(e)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 err="1">
                <a:latin typeface="Century Gothic"/>
                <a:cs typeface="Century Gothic"/>
              </a:rPr>
              <a:t>accorde</a:t>
            </a:r>
            <a:r>
              <a:rPr lang="en-US" sz="1500">
                <a:latin typeface="Century Gothic"/>
                <a:cs typeface="Century Gothic"/>
              </a:rPr>
              <a:t> de la </a:t>
            </a:r>
            <a:r>
              <a:rPr lang="en-US" sz="1500" err="1">
                <a:latin typeface="Century Gothic"/>
                <a:cs typeface="Century Gothic"/>
              </a:rPr>
              <a:t>valeur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à un comportement,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 err="1">
                <a:latin typeface="Century Gothic"/>
                <a:cs typeface="Century Gothic"/>
              </a:rPr>
              <a:t>une</a:t>
            </a:r>
            <a:r>
              <a:rPr lang="en-US" sz="1500">
                <a:latin typeface="Century Gothic"/>
                <a:cs typeface="Century Gothic"/>
              </a:rPr>
              <a:t> idée, une personne ou une situation </a:t>
            </a:r>
          </a:p>
        </p:txBody>
      </p:sp>
      <p:sp>
        <p:nvSpPr>
          <p:cNvPr id="37" name="TextBox 36"/>
          <p:cNvSpPr txBox="1"/>
          <p:nvPr>
            <p:custDataLst>
              <p:tags r:id="rId13"/>
            </p:custDataLst>
          </p:nvPr>
        </p:nvSpPr>
        <p:spPr>
          <a:xfrm>
            <a:off x="7521348" y="5027220"/>
            <a:ext cx="174035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err="1">
                <a:latin typeface="Century Gothic"/>
                <a:cs typeface="Century Gothic"/>
              </a:rPr>
              <a:t>L’apprenant</a:t>
            </a:r>
            <a:r>
              <a:rPr lang="en-US" sz="1500">
                <a:latin typeface="Century Gothic"/>
                <a:cs typeface="Century Gothic"/>
              </a:rPr>
              <a:t>(e) est disposé(e) à prêter attention et à écouter avec respect </a:t>
            </a:r>
          </a:p>
        </p:txBody>
      </p:sp>
      <p:graphicFrame>
        <p:nvGraphicFramePr>
          <p:cNvPr id="42" name="Diagram 41"/>
          <p:cNvGraphicFramePr/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346695138"/>
              </p:ext>
            </p:extLst>
          </p:nvPr>
        </p:nvGraphicFramePr>
        <p:xfrm>
          <a:off x="1524000" y="9144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7" name="Rectangle 16"/>
          <p:cNvSpPr/>
          <p:nvPr>
            <p:custDataLst>
              <p:tags r:id="rId1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9 </a:t>
            </a:r>
          </a:p>
        </p:txBody>
      </p:sp>
    </p:spTree>
    <p:extLst>
      <p:ext uri="{BB962C8B-B14F-4D97-AF65-F5344CB8AC3E}">
        <p14:creationId xmlns:p14="http://schemas.microsoft.com/office/powerpoint/2010/main" val="403910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84632" y="1635457"/>
            <a:ext cx="80010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Le niveau de complexité visé </a:t>
            </a:r>
            <a:r>
              <a:rPr lang="en-US" sz="2400" err="1">
                <a:latin typeface="Century Gothic"/>
                <a:cs typeface="Century Gothic"/>
              </a:rPr>
              <a:t>influencera</a:t>
            </a:r>
            <a:r>
              <a:rPr lang="en-US" sz="2400">
                <a:latin typeface="Century Gothic"/>
                <a:cs typeface="Century Gothic"/>
              </a:rPr>
              <a:t> </a:t>
            </a:r>
            <a:br>
              <a:rPr lang="en-US" sz="2400">
                <a:latin typeface="Century Gothic"/>
                <a:cs typeface="Century Gothic"/>
              </a:rPr>
            </a:br>
            <a:r>
              <a:rPr lang="en-US" sz="2400">
                <a:latin typeface="Century Gothic"/>
                <a:cs typeface="Century Gothic"/>
              </a:rPr>
              <a:t>la formulation des </a:t>
            </a:r>
            <a:r>
              <a:rPr lang="en-US" sz="2400" err="1">
                <a:latin typeface="Century Gothic"/>
                <a:cs typeface="Century Gothic"/>
              </a:rPr>
              <a:t>objectifs</a:t>
            </a:r>
            <a:r>
              <a:rPr lang="en-US" sz="2400">
                <a:latin typeface="Century Gothic"/>
                <a:cs typeface="Century Gothic"/>
              </a:rPr>
              <a:t> </a:t>
            </a:r>
            <a:r>
              <a:rPr lang="en-US" sz="2400" err="1">
                <a:latin typeface="Century Gothic"/>
                <a:cs typeface="Century Gothic"/>
              </a:rPr>
              <a:t>d’apprentissage</a:t>
            </a:r>
            <a:r>
              <a:rPr lang="en-US" sz="2400">
                <a:latin typeface="Century Gothic"/>
                <a:cs typeface="Century Gothic"/>
              </a:rPr>
              <a:t>. </a:t>
            </a:r>
          </a:p>
          <a:p>
            <a:pPr>
              <a:spcAft>
                <a:spcPts val="600"/>
              </a:spcAft>
            </a:pPr>
            <a:endParaRPr lang="en-US" sz="240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b="1" err="1">
                <a:latin typeface="Century Gothic"/>
                <a:cs typeface="Century Gothic"/>
              </a:rPr>
              <a:t>Exemple</a:t>
            </a:r>
            <a:r>
              <a:rPr lang="en-US" sz="2400" b="1">
                <a:latin typeface="Century Gothic"/>
                <a:cs typeface="Century Gothic"/>
              </a:rPr>
              <a:t> : 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Formation </a:t>
            </a:r>
            <a:r>
              <a:rPr lang="en-US" sz="2400" err="1">
                <a:latin typeface="Century Gothic"/>
                <a:cs typeface="Century Gothic"/>
              </a:rPr>
              <a:t>élémentaire</a:t>
            </a:r>
            <a:r>
              <a:rPr lang="en-US" sz="240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Identifier, rappeler, énumérer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Formation </a:t>
            </a:r>
            <a:r>
              <a:rPr lang="en-US" sz="2400" err="1">
                <a:latin typeface="Century Gothic"/>
                <a:cs typeface="Century Gothic"/>
              </a:rPr>
              <a:t>avancée</a:t>
            </a:r>
            <a:r>
              <a:rPr lang="en-US" sz="240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Prédire, concevoir, formuler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066800" y="6400801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8" name="Picture 7"/>
          <p:cNvPicPr/>
          <p:nvPr>
            <p:custDataLst>
              <p:tags r:id="rId4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0" y="533401"/>
            <a:ext cx="6705600" cy="432815"/>
          </a:xfrm>
          <a:prstGeom prst="rect">
            <a:avLst/>
          </a:prstGeom>
          <a:solidFill>
            <a:srgbClr val="4C00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68000"/>
            <a:r>
              <a:rPr lang="en-US" sz="2000">
                <a:latin typeface="Century Gothic"/>
                <a:cs typeface="Century Gothic"/>
              </a:rPr>
              <a:t>Rédiger des </a:t>
            </a:r>
            <a:r>
              <a:rPr lang="en-US" sz="2000" err="1">
                <a:latin typeface="Century Gothic"/>
                <a:cs typeface="Century Gothic"/>
              </a:rPr>
              <a:t>objectifs</a:t>
            </a:r>
            <a:r>
              <a:rPr lang="en-US" sz="2000">
                <a:latin typeface="Century Gothic"/>
                <a:cs typeface="Century Gothic"/>
              </a:rPr>
              <a:t> </a:t>
            </a:r>
            <a:r>
              <a:rPr lang="en-US" sz="2000" err="1">
                <a:latin typeface="Century Gothic"/>
                <a:cs typeface="Century Gothic"/>
              </a:rPr>
              <a:t>d’apprentissage</a:t>
            </a:r>
            <a:r>
              <a:rPr lang="en-US" sz="2000">
                <a:latin typeface="Century Gothic"/>
                <a:cs typeface="Century Gothic"/>
              </a:rPr>
              <a:t> « SMART » </a:t>
            </a: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10 </a:t>
            </a:r>
          </a:p>
        </p:txBody>
      </p:sp>
    </p:spTree>
    <p:extLst>
      <p:ext uri="{BB962C8B-B14F-4D97-AF65-F5344CB8AC3E}">
        <p14:creationId xmlns:p14="http://schemas.microsoft.com/office/powerpoint/2010/main" val="1843670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28600" y="1630264"/>
            <a:ext cx="8763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err="1">
                <a:latin typeface="Century Gothic"/>
                <a:cs typeface="Century Gothic"/>
              </a:rPr>
              <a:t>Consignes</a:t>
            </a:r>
            <a:r>
              <a:rPr lang="en-US" sz="2400" b="1">
                <a:latin typeface="Century Gothic"/>
                <a:cs typeface="Century Gothic"/>
              </a:rPr>
              <a:t>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Passez en revue les </a:t>
            </a:r>
            <a:r>
              <a:rPr lang="en-US" sz="2400" err="1">
                <a:latin typeface="Century Gothic" panose="020B0502020202020204" pitchFamily="34" charset="0"/>
              </a:rPr>
              <a:t>objectifs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r>
              <a:rPr lang="en-US" sz="2400" err="1">
                <a:latin typeface="Century Gothic" panose="020B0502020202020204" pitchFamily="34" charset="0"/>
              </a:rPr>
              <a:t>d’apprentissage</a:t>
            </a:r>
            <a:r>
              <a:rPr lang="en-US" sz="2400">
                <a:latin typeface="Century Gothic" panose="020B0502020202020204" pitchFamily="34" charset="0"/>
              </a:rPr>
              <a:t> du cours que vous dispenserez à la fin de la semaine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Exercez-vous en réécrivant chacun de ces </a:t>
            </a:r>
            <a:r>
              <a:rPr lang="en-US" sz="2400" err="1">
                <a:latin typeface="Century Gothic" panose="020B0502020202020204" pitchFamily="34" charset="0"/>
              </a:rPr>
              <a:t>objectifs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br>
              <a:rPr lang="en-US" sz="2400">
                <a:latin typeface="Century Gothic" panose="020B0502020202020204" pitchFamily="34" charset="0"/>
              </a:rPr>
            </a:br>
            <a:r>
              <a:rPr lang="en-US" sz="2400">
                <a:latin typeface="Century Gothic" panose="020B0502020202020204" pitchFamily="34" charset="0"/>
              </a:rPr>
              <a:t>à différents niveaux de </a:t>
            </a:r>
            <a:r>
              <a:rPr lang="en-US" sz="2400" err="1">
                <a:latin typeface="Century Gothic" panose="020B0502020202020204" pitchFamily="34" charset="0"/>
              </a:rPr>
              <a:t>complexité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Rédigez les objectifs de manière à </a:t>
            </a:r>
            <a:r>
              <a:rPr lang="en-US" sz="2400" err="1">
                <a:latin typeface="Century Gothic" panose="020B0502020202020204" pitchFamily="34" charset="0"/>
              </a:rPr>
              <a:t>répondre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br>
              <a:rPr lang="en-US" sz="2400">
                <a:latin typeface="Century Gothic" panose="020B0502020202020204" pitchFamily="34" charset="0"/>
              </a:rPr>
            </a:br>
            <a:r>
              <a:rPr lang="en-US" sz="2400">
                <a:latin typeface="Century Gothic" panose="020B0502020202020204" pitchFamily="34" charset="0"/>
              </a:rPr>
              <a:t>aux besoins du public cible donné dans le module 1 </a:t>
            </a:r>
          </a:p>
          <a:p>
            <a:pPr>
              <a:spcBef>
                <a:spcPts val="2000"/>
              </a:spcBef>
              <a:spcAft>
                <a:spcPts val="600"/>
              </a:spcAft>
            </a:pPr>
            <a:r>
              <a:rPr lang="en-US" sz="2400" b="1">
                <a:latin typeface="Century Gothic" panose="020B0502020202020204" pitchFamily="34" charset="0"/>
              </a:rPr>
              <a:t>Temps </a:t>
            </a:r>
            <a:r>
              <a:rPr lang="en-US" sz="2400" b="1" err="1">
                <a:latin typeface="Century Gothic" panose="020B0502020202020204" pitchFamily="34" charset="0"/>
              </a:rPr>
              <a:t>imparti</a:t>
            </a:r>
            <a:r>
              <a:rPr lang="en-US" sz="2400" b="1">
                <a:latin typeface="Century Gothic" panose="020B0502020202020204" pitchFamily="34" charset="0"/>
              </a:rPr>
              <a:t> </a:t>
            </a:r>
            <a:r>
              <a:rPr lang="en-US" sz="2400">
                <a:latin typeface="Century Gothic" panose="020B0502020202020204" pitchFamily="34" charset="0"/>
              </a:rPr>
              <a:t>: 30 minutes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Travail </a:t>
            </a:r>
            <a:r>
              <a:rPr lang="en-US" sz="2400" err="1">
                <a:latin typeface="Century Gothic" panose="020B0502020202020204" pitchFamily="34" charset="0"/>
              </a:rPr>
              <a:t>individuel</a:t>
            </a:r>
            <a:r>
              <a:rPr lang="en-US" sz="2400">
                <a:latin typeface="Century Gothic" panose="020B0502020202020204" pitchFamily="34" charset="0"/>
              </a:rPr>
              <a:t> : 20 minutes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Examen par des pairs : 10 minutes </a:t>
            </a:r>
          </a:p>
          <a:p>
            <a:pPr>
              <a:spcAft>
                <a:spcPts val="600"/>
              </a:spcAft>
            </a:pPr>
            <a:endParaRPr lang="en-US" sz="240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4426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 2.2 </a:t>
            </a:r>
            <a:endParaRPr lang="en-US" sz="240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0" y="914400"/>
            <a:ext cx="5925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Rédiger des </a:t>
            </a:r>
            <a:r>
              <a:rPr lang="en-US" sz="2400" err="1">
                <a:solidFill>
                  <a:srgbClr val="002060"/>
                </a:solidFill>
                <a:latin typeface="Century Gothic"/>
                <a:cs typeface="Century Gothic"/>
              </a:rPr>
              <a:t>objectifs</a:t>
            </a: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1066800" y="640080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11 </a:t>
            </a:r>
          </a:p>
        </p:txBody>
      </p:sp>
    </p:spTree>
    <p:extLst>
      <p:ext uri="{BB962C8B-B14F-4D97-AF65-F5344CB8AC3E}">
        <p14:creationId xmlns:p14="http://schemas.microsoft.com/office/powerpoint/2010/main" val="260211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2669" y="304800"/>
            <a:ext cx="8677662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III. Théories de </a:t>
            </a:r>
            <a:r>
              <a:rPr lang="en-US" sz="2600" b="1" err="1">
                <a:solidFill>
                  <a:srgbClr val="002060"/>
                </a:solidFill>
                <a:latin typeface="Century Gothic"/>
                <a:cs typeface="Century Gothic"/>
              </a:rPr>
              <a:t>l’apprentissage</a:t>
            </a: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et de </a:t>
            </a:r>
            <a:r>
              <a:rPr lang="en-US" sz="2600" b="1" err="1">
                <a:solidFill>
                  <a:srgbClr val="002060"/>
                </a:solidFill>
                <a:latin typeface="Century Gothic"/>
                <a:cs typeface="Century Gothic"/>
              </a:rPr>
              <a:t>l’enseignement</a:t>
            </a: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533400" y="1676400"/>
            <a:ext cx="8077200" cy="156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Comportementalisme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Sociocognitivisme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Constructivisme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066800" y="6400801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12 </a:t>
            </a:r>
          </a:p>
        </p:txBody>
      </p:sp>
    </p:spTree>
    <p:extLst>
      <p:ext uri="{BB962C8B-B14F-4D97-AF65-F5344CB8AC3E}">
        <p14:creationId xmlns:p14="http://schemas.microsoft.com/office/powerpoint/2010/main" val="264521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28600" y="1630264"/>
            <a:ext cx="876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400" b="1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b="1" err="1">
                <a:latin typeface="Century Gothic"/>
                <a:cs typeface="Century Gothic"/>
              </a:rPr>
              <a:t>Consignes</a:t>
            </a:r>
            <a:r>
              <a:rPr lang="en-US" sz="2400" b="1">
                <a:latin typeface="Century Gothic"/>
                <a:cs typeface="Century Gothic"/>
              </a:rPr>
              <a:t>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Écoutez le bref exposé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err="1">
                <a:latin typeface="Century Gothic" panose="020B0502020202020204" pitchFamily="34" charset="0"/>
              </a:rPr>
              <a:t>Remplissez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r>
              <a:rPr lang="en-US" sz="2400" err="1">
                <a:latin typeface="Century Gothic" panose="020B0502020202020204" pitchFamily="34" charset="0"/>
              </a:rPr>
              <a:t>l’exercice</a:t>
            </a:r>
            <a:r>
              <a:rPr lang="en-US" sz="2400">
                <a:latin typeface="Century Gothic" panose="020B0502020202020204" pitchFamily="34" charset="0"/>
              </a:rPr>
              <a:t> à trous </a:t>
            </a:r>
          </a:p>
          <a:p>
            <a:pPr>
              <a:spcAft>
                <a:spcPts val="600"/>
              </a:spcAft>
            </a:pPr>
            <a:endParaRPr lang="en-US" sz="2400" b="1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>
                <a:latin typeface="Century Gothic" panose="020B0502020202020204" pitchFamily="34" charset="0"/>
              </a:rPr>
              <a:t>Temps </a:t>
            </a:r>
            <a:r>
              <a:rPr lang="en-US" sz="2400" b="1" err="1">
                <a:latin typeface="Century Gothic" panose="020B0502020202020204" pitchFamily="34" charset="0"/>
              </a:rPr>
              <a:t>imparti</a:t>
            </a:r>
            <a:r>
              <a:rPr lang="en-US" sz="2400" b="1">
                <a:latin typeface="Century Gothic" panose="020B0502020202020204" pitchFamily="34" charset="0"/>
              </a:rPr>
              <a:t> </a:t>
            </a:r>
            <a:r>
              <a:rPr lang="en-US" sz="2400">
                <a:latin typeface="Century Gothic" panose="020B0502020202020204" pitchFamily="34" charset="0"/>
              </a:rPr>
              <a:t>: 20 minutes </a:t>
            </a:r>
          </a:p>
          <a:p>
            <a:pPr>
              <a:spcAft>
                <a:spcPts val="600"/>
              </a:spcAft>
            </a:pPr>
            <a:endParaRPr lang="en-US" sz="240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 2.3a </a:t>
            </a:r>
            <a:endParaRPr lang="en-US" sz="240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1" y="914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Structures conjointes et intégrées dans les opérations de paix des Nations Unies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1143000" y="6400801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13 </a:t>
            </a:r>
          </a:p>
        </p:txBody>
      </p:sp>
    </p:spTree>
    <p:extLst>
      <p:ext uri="{BB962C8B-B14F-4D97-AF65-F5344CB8AC3E}">
        <p14:creationId xmlns:p14="http://schemas.microsoft.com/office/powerpoint/2010/main" val="144596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04800" y="354609"/>
            <a:ext cx="80772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Structures conjointes et </a:t>
            </a:r>
            <a:r>
              <a:rPr lang="en-US" sz="2600" b="1" err="1">
                <a:solidFill>
                  <a:srgbClr val="002060"/>
                </a:solidFill>
                <a:latin typeface="Century Gothic"/>
                <a:cs typeface="Century Gothic"/>
              </a:rPr>
              <a:t>intégrées</a:t>
            </a: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dans les opérations de paix des Nations Unies (</a:t>
            </a:r>
            <a:r>
              <a:rPr lang="en-US" sz="26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 2.3a)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533400" y="1828800"/>
            <a:ext cx="8077200" cy="4346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Les structures conjointes et les structures intégrées veillent à la coordination et à la bonne </a:t>
            </a:r>
            <a:r>
              <a:rPr lang="en-US" sz="2400" err="1">
                <a:latin typeface="Century Gothic"/>
                <a:cs typeface="Century Gothic"/>
              </a:rPr>
              <a:t>utilisation</a:t>
            </a:r>
            <a:r>
              <a:rPr lang="en-US" sz="2400">
                <a:latin typeface="Century Gothic"/>
                <a:cs typeface="Century Gothic"/>
              </a:rPr>
              <a:t> </a:t>
            </a:r>
            <a:br>
              <a:rPr lang="en-US" sz="2400">
                <a:latin typeface="Century Gothic"/>
                <a:cs typeface="Century Gothic"/>
              </a:rPr>
            </a:br>
            <a:r>
              <a:rPr lang="en-US" sz="2400">
                <a:latin typeface="Century Gothic"/>
                <a:cs typeface="Century Gothic"/>
              </a:rPr>
              <a:t>des ressources.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Pour les travaux d’appui, toutes les missions disposent des structures </a:t>
            </a:r>
            <a:r>
              <a:rPr lang="en-US" sz="2400" err="1">
                <a:latin typeface="Century Gothic"/>
                <a:cs typeface="Century Gothic"/>
              </a:rPr>
              <a:t>suivantes</a:t>
            </a:r>
            <a:r>
              <a:rPr lang="en-US" sz="240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b="1">
                <a:latin typeface="Century Gothic"/>
                <a:cs typeface="Century Gothic"/>
              </a:rPr>
              <a:t>Services d’appui </a:t>
            </a:r>
            <a:r>
              <a:rPr lang="en-US" sz="2400" b="1" err="1">
                <a:latin typeface="Century Gothic"/>
                <a:cs typeface="Century Gothic"/>
              </a:rPr>
              <a:t>intégrés</a:t>
            </a:r>
            <a:r>
              <a:rPr lang="en-US" sz="2400" b="1">
                <a:latin typeface="Century Gothic"/>
                <a:cs typeface="Century Gothic"/>
              </a:rPr>
              <a:t> </a:t>
            </a:r>
            <a:r>
              <a:rPr lang="en-US" sz="2400">
                <a:latin typeface="Century Gothic"/>
                <a:cs typeface="Century Gothic"/>
              </a:rPr>
              <a:t>: contrôlent </a:t>
            </a:r>
            <a:r>
              <a:rPr lang="en-US" sz="2400" err="1">
                <a:latin typeface="Century Gothic"/>
                <a:cs typeface="Century Gothic"/>
              </a:rPr>
              <a:t>toutes</a:t>
            </a:r>
            <a:r>
              <a:rPr lang="en-US" sz="2400">
                <a:latin typeface="Century Gothic"/>
                <a:cs typeface="Century Gothic"/>
              </a:rPr>
              <a:t> </a:t>
            </a:r>
            <a:br>
              <a:rPr lang="en-US" sz="2400">
                <a:latin typeface="Century Gothic"/>
                <a:cs typeface="Century Gothic"/>
              </a:rPr>
            </a:br>
            <a:r>
              <a:rPr lang="en-US" sz="2400">
                <a:latin typeface="Century Gothic"/>
                <a:cs typeface="Century Gothic"/>
              </a:rPr>
              <a:t>les ressources </a:t>
            </a:r>
            <a:r>
              <a:rPr lang="en-US" sz="2400" err="1">
                <a:latin typeface="Century Gothic"/>
                <a:cs typeface="Century Gothic"/>
              </a:rPr>
              <a:t>logistiques</a:t>
            </a:r>
            <a:r>
              <a:rPr lang="en-US" sz="2400">
                <a:latin typeface="Century Gothic"/>
                <a:cs typeface="Century Gothic"/>
              </a:rPr>
              <a:t> </a:t>
            </a:r>
            <a:r>
              <a:rPr lang="en-US" sz="2400" err="1">
                <a:latin typeface="Century Gothic"/>
                <a:cs typeface="Century Gothic"/>
              </a:rPr>
              <a:t>d’une</a:t>
            </a:r>
            <a:r>
              <a:rPr lang="en-US" sz="2400">
                <a:latin typeface="Century Gothic"/>
                <a:cs typeface="Century Gothic"/>
              </a:rPr>
              <a:t> mission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b="1">
                <a:latin typeface="Century Gothic"/>
                <a:cs typeface="Century Gothic"/>
              </a:rPr>
              <a:t>Centre d’appui à la mission </a:t>
            </a:r>
            <a:r>
              <a:rPr lang="en-US" sz="2400">
                <a:latin typeface="Century Gothic"/>
                <a:cs typeface="Century Gothic"/>
              </a:rPr>
              <a:t>: point de coordination unique pour tous les aspects d’appui logistique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371600" y="640080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14 </a:t>
            </a:r>
          </a:p>
        </p:txBody>
      </p:sp>
    </p:spTree>
    <p:extLst>
      <p:ext uri="{BB962C8B-B14F-4D97-AF65-F5344CB8AC3E}">
        <p14:creationId xmlns:p14="http://schemas.microsoft.com/office/powerpoint/2010/main" val="118681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-15551" y="146313"/>
            <a:ext cx="8525262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Structures conjointes et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intégrées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dans les opérations de paix des Nations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Unies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(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 2.3a)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719417"/>
            <a:ext cx="8229600" cy="4551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100">
                <a:latin typeface="Century Gothic"/>
                <a:cs typeface="Century Gothic"/>
              </a:rPr>
              <a:t>Pour aider à </a:t>
            </a:r>
            <a:r>
              <a:rPr lang="en-US" sz="2100" err="1">
                <a:latin typeface="Century Gothic"/>
                <a:cs typeface="Century Gothic"/>
              </a:rPr>
              <a:t>l’exécution</a:t>
            </a:r>
            <a:r>
              <a:rPr lang="en-US" sz="2100">
                <a:latin typeface="Century Gothic"/>
                <a:cs typeface="Century Gothic"/>
              </a:rPr>
              <a:t> du mandat, </a:t>
            </a:r>
            <a:r>
              <a:rPr lang="en-US" sz="2100" err="1">
                <a:latin typeface="Century Gothic"/>
                <a:cs typeface="Century Gothic"/>
              </a:rPr>
              <a:t>toutes</a:t>
            </a:r>
            <a:r>
              <a:rPr lang="en-US" sz="2100">
                <a:latin typeface="Century Gothic"/>
                <a:cs typeface="Century Gothic"/>
              </a:rPr>
              <a:t> </a:t>
            </a:r>
            <a:br>
              <a:rPr lang="en-US" sz="2100">
                <a:latin typeface="Century Gothic"/>
                <a:cs typeface="Century Gothic"/>
              </a:rPr>
            </a:br>
            <a:r>
              <a:rPr lang="en-US" sz="2100">
                <a:latin typeface="Century Gothic"/>
                <a:cs typeface="Century Gothic"/>
              </a:rPr>
              <a:t>les missions disposent des structures </a:t>
            </a:r>
            <a:r>
              <a:rPr lang="en-US" sz="2100" err="1">
                <a:latin typeface="Century Gothic"/>
                <a:cs typeface="Century Gothic"/>
              </a:rPr>
              <a:t>suivantes</a:t>
            </a:r>
            <a:r>
              <a:rPr lang="en-US" sz="2100">
                <a:latin typeface="Century Gothic"/>
                <a:cs typeface="Century Gothic"/>
              </a:rPr>
              <a:t> 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100" b="1">
                <a:latin typeface="Century Gothic"/>
                <a:cs typeface="Century Gothic"/>
              </a:rPr>
              <a:t>Centre </a:t>
            </a:r>
            <a:r>
              <a:rPr lang="en-US" sz="2100" b="1" err="1">
                <a:latin typeface="Century Gothic"/>
                <a:cs typeface="Century Gothic"/>
              </a:rPr>
              <a:t>d’opérations</a:t>
            </a:r>
            <a:r>
              <a:rPr lang="en-US" sz="2100" b="1">
                <a:latin typeface="Century Gothic"/>
                <a:cs typeface="Century Gothic"/>
              </a:rPr>
              <a:t> conjoint</a:t>
            </a:r>
            <a:r>
              <a:rPr lang="en-US" sz="2100">
                <a:latin typeface="Century Gothic"/>
                <a:cs typeface="Century Gothic"/>
              </a:rPr>
              <a:t> : centralise et </a:t>
            </a:r>
            <a:r>
              <a:rPr lang="en-US" sz="2100" err="1">
                <a:latin typeface="Century Gothic"/>
                <a:cs typeface="Century Gothic"/>
              </a:rPr>
              <a:t>consolide</a:t>
            </a:r>
            <a:r>
              <a:rPr lang="en-US" sz="2100">
                <a:latin typeface="Century Gothic"/>
                <a:cs typeface="Century Gothic"/>
              </a:rPr>
              <a:t> </a:t>
            </a:r>
            <a:br>
              <a:rPr lang="en-US" sz="2100">
                <a:latin typeface="Century Gothic"/>
                <a:cs typeface="Century Gothic"/>
              </a:rPr>
            </a:br>
            <a:r>
              <a:rPr lang="en-US" sz="2100" err="1">
                <a:latin typeface="Century Gothic"/>
                <a:cs typeface="Century Gothic"/>
              </a:rPr>
              <a:t>toutes</a:t>
            </a:r>
            <a:r>
              <a:rPr lang="en-US" sz="2100">
                <a:latin typeface="Century Gothic"/>
                <a:cs typeface="Century Gothic"/>
              </a:rPr>
              <a:t> les informations de la mission </a:t>
            </a:r>
            <a:r>
              <a:rPr lang="en-US" sz="2100" err="1">
                <a:latin typeface="Century Gothic"/>
                <a:cs typeface="Century Gothic"/>
              </a:rPr>
              <a:t>transmises</a:t>
            </a:r>
            <a:r>
              <a:rPr lang="en-US" sz="2100">
                <a:latin typeface="Century Gothic"/>
                <a:cs typeface="Century Gothic"/>
              </a:rPr>
              <a:t> par </a:t>
            </a:r>
            <a:br>
              <a:rPr lang="en-US" sz="2100">
                <a:latin typeface="Century Gothic"/>
                <a:cs typeface="Century Gothic"/>
              </a:rPr>
            </a:br>
            <a:r>
              <a:rPr lang="en-US" sz="2100">
                <a:latin typeface="Century Gothic"/>
                <a:cs typeface="Century Gothic"/>
              </a:rPr>
              <a:t>les composantes de la mission et l’équipe de pays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100" b="1">
                <a:latin typeface="Century Gothic"/>
                <a:cs typeface="Century Gothic"/>
              </a:rPr>
              <a:t>Cellule </a:t>
            </a:r>
            <a:r>
              <a:rPr lang="en-US" sz="2100" b="1" err="1">
                <a:latin typeface="Century Gothic"/>
                <a:cs typeface="Century Gothic"/>
              </a:rPr>
              <a:t>d’analyse</a:t>
            </a:r>
            <a:r>
              <a:rPr lang="en-US" sz="2100" b="1">
                <a:latin typeface="Century Gothic"/>
                <a:cs typeface="Century Gothic"/>
              </a:rPr>
              <a:t> conjointe de la mission </a:t>
            </a:r>
            <a:r>
              <a:rPr lang="en-US" sz="2100">
                <a:latin typeface="Century Gothic"/>
                <a:cs typeface="Century Gothic"/>
              </a:rPr>
              <a:t>: </a:t>
            </a:r>
            <a:r>
              <a:rPr lang="en-US" sz="2100" err="1">
                <a:latin typeface="Century Gothic"/>
                <a:cs typeface="Century Gothic"/>
              </a:rPr>
              <a:t>analyse</a:t>
            </a:r>
            <a:r>
              <a:rPr lang="en-US" sz="2100">
                <a:latin typeface="Century Gothic"/>
                <a:cs typeface="Century Gothic"/>
              </a:rPr>
              <a:t> </a:t>
            </a:r>
            <a:br>
              <a:rPr lang="en-US" sz="2100">
                <a:latin typeface="Century Gothic"/>
                <a:cs typeface="Century Gothic"/>
              </a:rPr>
            </a:br>
            <a:r>
              <a:rPr lang="en-US" sz="2100">
                <a:latin typeface="Century Gothic"/>
                <a:cs typeface="Century Gothic"/>
              </a:rPr>
              <a:t>les menaces, les risques et les </a:t>
            </a:r>
            <a:r>
              <a:rPr lang="en-US" sz="2100" err="1">
                <a:latin typeface="Century Gothic"/>
                <a:cs typeface="Century Gothic"/>
              </a:rPr>
              <a:t>séries</a:t>
            </a:r>
            <a:r>
              <a:rPr lang="en-US" sz="2100">
                <a:latin typeface="Century Gothic"/>
                <a:cs typeface="Century Gothic"/>
              </a:rPr>
              <a:t> </a:t>
            </a:r>
            <a:r>
              <a:rPr lang="en-US" sz="2100" err="1">
                <a:latin typeface="Century Gothic"/>
                <a:cs typeface="Century Gothic"/>
              </a:rPr>
              <a:t>d’incidents</a:t>
            </a:r>
            <a:r>
              <a:rPr lang="en-US" sz="2100">
                <a:latin typeface="Century Gothic"/>
                <a:cs typeface="Century Gothic"/>
              </a:rPr>
              <a:t> pour aider la direction de la mission à prendre des décisions éclairées à moyen et long terme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100" err="1">
                <a:latin typeface="Century Gothic"/>
                <a:cs typeface="Century Gothic"/>
              </a:rPr>
              <a:t>Ces</a:t>
            </a:r>
            <a:r>
              <a:rPr lang="en-US" sz="2100">
                <a:latin typeface="Century Gothic"/>
                <a:cs typeface="Century Gothic"/>
              </a:rPr>
              <a:t> deux structures partagent les mêmes locaux, dans la mesure du possible.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371600" y="640080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15 </a:t>
            </a:r>
          </a:p>
        </p:txBody>
      </p:sp>
    </p:spTree>
    <p:extLst>
      <p:ext uri="{BB962C8B-B14F-4D97-AF65-F5344CB8AC3E}">
        <p14:creationId xmlns:p14="http://schemas.microsoft.com/office/powerpoint/2010/main" val="1877247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228600" y="354609"/>
            <a:ext cx="8296662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Structures conjointes et </a:t>
            </a:r>
            <a:r>
              <a:rPr lang="en-US" sz="2600" b="1" err="1">
                <a:solidFill>
                  <a:srgbClr val="002060"/>
                </a:solidFill>
                <a:latin typeface="Century Gothic"/>
                <a:cs typeface="Century Gothic"/>
              </a:rPr>
              <a:t>intégrées</a:t>
            </a: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dans les opérations de paix des Nations Unies (</a:t>
            </a:r>
            <a:r>
              <a:rPr lang="en-US" sz="26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600" b="1">
                <a:solidFill>
                  <a:srgbClr val="002060"/>
                </a:solidFill>
                <a:latin typeface="Century Gothic"/>
                <a:cs typeface="Century Gothic"/>
              </a:rPr>
              <a:t> 2.3a)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912445"/>
            <a:ext cx="8229600" cy="2449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Le </a:t>
            </a:r>
            <a:r>
              <a:rPr lang="en-US" sz="2400" b="1">
                <a:latin typeface="Century Gothic"/>
                <a:cs typeface="Century Gothic"/>
              </a:rPr>
              <a:t>Centre intégré de formation du personnel </a:t>
            </a:r>
            <a:br>
              <a:rPr lang="en-US" sz="2400" b="1">
                <a:latin typeface="Century Gothic"/>
                <a:cs typeface="Century Gothic"/>
              </a:rPr>
            </a:br>
            <a:r>
              <a:rPr lang="en-US" sz="2400" b="1">
                <a:latin typeface="Century Gothic"/>
                <a:cs typeface="Century Gothic"/>
              </a:rPr>
              <a:t>des missions</a:t>
            </a:r>
            <a:r>
              <a:rPr lang="en-US" sz="2400">
                <a:latin typeface="Century Gothic"/>
                <a:cs typeface="Century Gothic"/>
              </a:rPr>
              <a:t> est chargé de former 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Le personnel de maintien de la paix des missions (civil, policier et militaire)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L’équipe de pays, le cas échéant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762000" y="6400801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16 </a:t>
            </a:r>
          </a:p>
        </p:txBody>
      </p:sp>
    </p:spTree>
    <p:extLst>
      <p:ext uri="{BB962C8B-B14F-4D97-AF65-F5344CB8AC3E}">
        <p14:creationId xmlns:p14="http://schemas.microsoft.com/office/powerpoint/2010/main" val="4053117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457200" y="1630264"/>
            <a:ext cx="8305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400" b="1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b="1" err="1">
                <a:latin typeface="Century Gothic"/>
                <a:cs typeface="Century Gothic"/>
              </a:rPr>
              <a:t>Consignes</a:t>
            </a:r>
            <a:r>
              <a:rPr lang="en-US" sz="2400" b="1">
                <a:latin typeface="Century Gothic"/>
                <a:cs typeface="Century Gothic"/>
              </a:rPr>
              <a:t>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Écoutez le bref exposé sur les techniques </a:t>
            </a:r>
            <a:r>
              <a:rPr lang="en-US" sz="2400" err="1">
                <a:latin typeface="Century Gothic" panose="020B0502020202020204" pitchFamily="34" charset="0"/>
              </a:rPr>
              <a:t>d’entretien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Regardez la démonstration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Exercez-vous en petits groupes </a:t>
            </a:r>
          </a:p>
          <a:p>
            <a:pPr>
              <a:spcAft>
                <a:spcPts val="600"/>
              </a:spcAft>
            </a:pPr>
            <a:endParaRPr lang="en-US" sz="2400" b="1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>
                <a:latin typeface="Century Gothic" panose="020B0502020202020204" pitchFamily="34" charset="0"/>
              </a:rPr>
              <a:t>Temps </a:t>
            </a:r>
            <a:r>
              <a:rPr lang="en-US" sz="2400" b="1" err="1">
                <a:latin typeface="Century Gothic" panose="020B0502020202020204" pitchFamily="34" charset="0"/>
              </a:rPr>
              <a:t>imparti</a:t>
            </a:r>
            <a:r>
              <a:rPr lang="en-US" sz="2400" b="1">
                <a:latin typeface="Century Gothic" panose="020B0502020202020204" pitchFamily="34" charset="0"/>
              </a:rPr>
              <a:t> </a:t>
            </a:r>
            <a:r>
              <a:rPr lang="en-US" sz="2400">
                <a:latin typeface="Century Gothic" panose="020B0502020202020204" pitchFamily="34" charset="0"/>
              </a:rPr>
              <a:t>: 25 minutes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Exposé et </a:t>
            </a:r>
            <a:r>
              <a:rPr lang="en-US" sz="2400" err="1">
                <a:latin typeface="Century Gothic" panose="020B0502020202020204" pitchFamily="34" charset="0"/>
              </a:rPr>
              <a:t>démonstration</a:t>
            </a:r>
            <a:r>
              <a:rPr lang="en-US" sz="2400">
                <a:latin typeface="Century Gothic" panose="020B0502020202020204" pitchFamily="34" charset="0"/>
              </a:rPr>
              <a:t> : 10 minutes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Exercice en petit </a:t>
            </a:r>
            <a:r>
              <a:rPr lang="en-US" sz="2400" err="1">
                <a:latin typeface="Century Gothic" panose="020B0502020202020204" pitchFamily="34" charset="0"/>
              </a:rPr>
              <a:t>groupe</a:t>
            </a:r>
            <a:r>
              <a:rPr lang="en-US" sz="2400">
                <a:latin typeface="Century Gothic" panose="020B0502020202020204" pitchFamily="34" charset="0"/>
              </a:rPr>
              <a:t> : 15 minutes </a:t>
            </a:r>
          </a:p>
          <a:p>
            <a:pPr>
              <a:spcAft>
                <a:spcPts val="600"/>
              </a:spcAft>
            </a:pPr>
            <a:endParaRPr lang="en-US" sz="240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4716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 2.3b </a:t>
            </a:r>
            <a:endParaRPr lang="en-US" sz="240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1" y="914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Techniques </a:t>
            </a:r>
            <a:r>
              <a:rPr lang="en-US" sz="2400" err="1">
                <a:solidFill>
                  <a:srgbClr val="002060"/>
                </a:solidFill>
                <a:latin typeface="Century Gothic"/>
                <a:cs typeface="Century Gothic"/>
              </a:rPr>
              <a:t>d’entretien</a:t>
            </a: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 pour les observateur(trice)s militaires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838200" y="6378001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17 </a:t>
            </a:r>
          </a:p>
        </p:txBody>
      </p:sp>
    </p:spTree>
    <p:extLst>
      <p:ext uri="{BB962C8B-B14F-4D97-AF65-F5344CB8AC3E}">
        <p14:creationId xmlns:p14="http://schemas.microsoft.com/office/powerpoint/2010/main" val="260169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Techniques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d’entretien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pour les observateur(trice)s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militaires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(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2.3b)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752600"/>
            <a:ext cx="8382000" cy="456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Lors de la </a:t>
            </a:r>
            <a:r>
              <a:rPr lang="en-US" sz="2400" err="1">
                <a:latin typeface="Century Gothic"/>
                <a:cs typeface="Century Gothic"/>
              </a:rPr>
              <a:t>conduite</a:t>
            </a:r>
            <a:r>
              <a:rPr lang="en-US" sz="2400">
                <a:latin typeface="Century Gothic"/>
                <a:cs typeface="Century Gothic"/>
              </a:rPr>
              <a:t> </a:t>
            </a:r>
            <a:r>
              <a:rPr lang="en-US" sz="2400" err="1">
                <a:latin typeface="Century Gothic"/>
                <a:cs typeface="Century Gothic"/>
              </a:rPr>
              <a:t>d’entretiens</a:t>
            </a:r>
            <a:r>
              <a:rPr lang="en-US" sz="2400">
                <a:latin typeface="Century Gothic"/>
                <a:cs typeface="Century Gothic"/>
              </a:rPr>
              <a:t>, </a:t>
            </a:r>
            <a:r>
              <a:rPr lang="en-US" sz="2400" err="1">
                <a:latin typeface="Century Gothic"/>
                <a:cs typeface="Century Gothic"/>
              </a:rPr>
              <a:t>gardez</a:t>
            </a:r>
            <a:r>
              <a:rPr lang="en-US" sz="2400">
                <a:latin typeface="Century Gothic"/>
                <a:cs typeface="Century Gothic"/>
              </a:rPr>
              <a:t> à </a:t>
            </a:r>
            <a:r>
              <a:rPr lang="en-US" sz="2400" err="1">
                <a:latin typeface="Century Gothic"/>
                <a:cs typeface="Century Gothic"/>
              </a:rPr>
              <a:t>l’esprit</a:t>
            </a:r>
            <a:r>
              <a:rPr lang="en-US" sz="2400">
                <a:latin typeface="Century Gothic"/>
                <a:cs typeface="Century Gothic"/>
              </a:rPr>
              <a:t> </a:t>
            </a:r>
            <a:br>
              <a:rPr lang="en-US" sz="2400">
                <a:latin typeface="Century Gothic"/>
                <a:cs typeface="Century Gothic"/>
              </a:rPr>
            </a:br>
            <a:r>
              <a:rPr lang="en-US" sz="2400">
                <a:latin typeface="Century Gothic"/>
                <a:cs typeface="Century Gothic"/>
              </a:rPr>
              <a:t>les choses à faire et ne pas faire :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À faire 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Faire preuve de respect envers la personne interrogée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Parler lentement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Faire parler la personne interrogée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Obtenir les faits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Vérifier que vous avez bien compris </a:t>
            </a: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447800" y="6400801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18 </a:t>
            </a:r>
          </a:p>
        </p:txBody>
      </p:sp>
    </p:spTree>
    <p:extLst>
      <p:ext uri="{BB962C8B-B14F-4D97-AF65-F5344CB8AC3E}">
        <p14:creationId xmlns:p14="http://schemas.microsoft.com/office/powerpoint/2010/main" val="23519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Intérêt</a:t>
            </a:r>
            <a:r>
              <a:rPr lang="en-US" sz="3200" b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endParaRPr lang="en-US" sz="3200" spc="60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Des </a:t>
            </a:r>
            <a:r>
              <a:rPr lang="en-US" sz="240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240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240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bien formulés permettent aux animateur(trice)s de commencer avec un objectif final en tête 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Pour concevoir un cours, il est primordial de comprendre comment les gens apprennent 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85800" y="64008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3"/>
            </p:custDataLst>
          </p:nvPr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320308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Techniques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d’entretien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pour les observateur(trice)s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militaires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(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2.3b)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500581"/>
            <a:ext cx="8382000" cy="3481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À faire (suite) 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Poser une question à la fois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Poser des questions simples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Répéter les réponses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Enregistrer toutes les données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Résumer les informations à la fin de </a:t>
            </a:r>
            <a:r>
              <a:rPr lang="en-US" sz="2400" err="1">
                <a:latin typeface="Century Gothic"/>
                <a:ea typeface="ＭＳ 明朝"/>
                <a:cs typeface="Times New Roman"/>
              </a:rPr>
              <a:t>l’entretien</a:t>
            </a:r>
            <a:r>
              <a:rPr lang="en-US" sz="2400">
                <a:latin typeface="Century Gothic"/>
                <a:ea typeface="ＭＳ 明朝"/>
                <a:cs typeface="Times New Roman"/>
              </a:rPr>
              <a:t> </a:t>
            </a:r>
            <a:endParaRPr lang="en-US" sz="240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066800" y="6400801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19 </a:t>
            </a:r>
          </a:p>
        </p:txBody>
      </p:sp>
    </p:spTree>
    <p:extLst>
      <p:ext uri="{BB962C8B-B14F-4D97-AF65-F5344CB8AC3E}">
        <p14:creationId xmlns:p14="http://schemas.microsoft.com/office/powerpoint/2010/main" val="3142343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Techniques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d’entretien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pour les observateur(trice)s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militaires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(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2.3b)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81000" y="1480272"/>
            <a:ext cx="8382000" cy="351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À ne pas faire 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S’asseoir au bord de la chaise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Remuer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Perdre du temps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Presser la personne interrogée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Poser des questions suggestives </a:t>
            </a: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066800" y="6400801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20 </a:t>
            </a:r>
          </a:p>
        </p:txBody>
      </p:sp>
    </p:spTree>
    <p:extLst>
      <p:ext uri="{BB962C8B-B14F-4D97-AF65-F5344CB8AC3E}">
        <p14:creationId xmlns:p14="http://schemas.microsoft.com/office/powerpoint/2010/main" val="3151866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Techniques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d’entretien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pour les observateur(trice)s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militaires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(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2.3b)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600200"/>
            <a:ext cx="8382000" cy="351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À ne pas faire (suite) 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Utiliser le mot « Je »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Être condescendant(e)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Se montrer hostile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Poser des pièges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ＭＳ 明朝"/>
                <a:cs typeface="Times New Roman"/>
              </a:rPr>
              <a:t>Faire des promesses </a:t>
            </a: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143000" y="64008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21 </a:t>
            </a:r>
          </a:p>
        </p:txBody>
      </p:sp>
    </p:spTree>
    <p:extLst>
      <p:ext uri="{BB962C8B-B14F-4D97-AF65-F5344CB8AC3E}">
        <p14:creationId xmlns:p14="http://schemas.microsoft.com/office/powerpoint/2010/main" val="38212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457200" y="1630264"/>
            <a:ext cx="8305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err="1">
                <a:latin typeface="Century Gothic"/>
                <a:cs typeface="Century Gothic"/>
              </a:rPr>
              <a:t>Consignes</a:t>
            </a:r>
            <a:r>
              <a:rPr lang="en-US" sz="2400" b="1">
                <a:latin typeface="Century Gothic"/>
                <a:cs typeface="Century Gothic"/>
              </a:rPr>
              <a:t>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En sous-groupes, </a:t>
            </a:r>
            <a:r>
              <a:rPr lang="en-US" sz="2400" err="1">
                <a:latin typeface="Century Gothic" panose="020B0502020202020204" pitchFamily="34" charset="0"/>
              </a:rPr>
              <a:t>lisez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r>
              <a:rPr lang="en-US" sz="2400" err="1">
                <a:latin typeface="Century Gothic" panose="020B0502020202020204" pitchFamily="34" charset="0"/>
              </a:rPr>
              <a:t>l’étude</a:t>
            </a:r>
            <a:r>
              <a:rPr lang="en-US" sz="2400">
                <a:latin typeface="Century Gothic" panose="020B0502020202020204" pitchFamily="34" charset="0"/>
              </a:rPr>
              <a:t> de cas et </a:t>
            </a:r>
            <a:r>
              <a:rPr lang="en-US" sz="2400" err="1">
                <a:latin typeface="Century Gothic" panose="020B0502020202020204" pitchFamily="34" charset="0"/>
              </a:rPr>
              <a:t>réagissez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br>
              <a:rPr lang="en-US" sz="2400">
                <a:latin typeface="Century Gothic" panose="020B0502020202020204" pitchFamily="34" charset="0"/>
              </a:rPr>
            </a:br>
            <a:r>
              <a:rPr lang="en-US" sz="2400">
                <a:latin typeface="Century Gothic" panose="020B0502020202020204" pitchFamily="34" charset="0"/>
              </a:rPr>
              <a:t>aux questions posées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Échangez avec </a:t>
            </a:r>
            <a:r>
              <a:rPr lang="en-US" sz="2400" err="1">
                <a:latin typeface="Century Gothic" panose="020B0502020202020204" pitchFamily="34" charset="0"/>
              </a:rPr>
              <a:t>l’ensemble</a:t>
            </a:r>
            <a:r>
              <a:rPr lang="en-US" sz="2400">
                <a:latin typeface="Century Gothic" panose="020B0502020202020204" pitchFamily="34" charset="0"/>
              </a:rPr>
              <a:t> du groupe </a:t>
            </a:r>
          </a:p>
          <a:p>
            <a:pPr>
              <a:spcAft>
                <a:spcPts val="600"/>
              </a:spcAft>
            </a:pPr>
            <a:endParaRPr lang="en-US" sz="2400" b="1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>
                <a:latin typeface="Century Gothic" panose="020B0502020202020204" pitchFamily="34" charset="0"/>
              </a:rPr>
              <a:t>Temps </a:t>
            </a:r>
            <a:r>
              <a:rPr lang="en-US" sz="2400" b="1" err="1">
                <a:latin typeface="Century Gothic" panose="020B0502020202020204" pitchFamily="34" charset="0"/>
              </a:rPr>
              <a:t>imparti</a:t>
            </a:r>
            <a:r>
              <a:rPr lang="en-US" sz="2400" b="1">
                <a:latin typeface="Century Gothic" panose="020B0502020202020204" pitchFamily="34" charset="0"/>
              </a:rPr>
              <a:t> </a:t>
            </a:r>
            <a:r>
              <a:rPr lang="en-US" sz="2400">
                <a:latin typeface="Century Gothic" panose="020B0502020202020204" pitchFamily="34" charset="0"/>
              </a:rPr>
              <a:t>: 25 minutes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Travail </a:t>
            </a:r>
            <a:r>
              <a:rPr lang="en-US" sz="2400" err="1">
                <a:latin typeface="Century Gothic" panose="020B0502020202020204" pitchFamily="34" charset="0"/>
              </a:rPr>
              <a:t>en</a:t>
            </a:r>
            <a:r>
              <a:rPr lang="en-US" sz="2400">
                <a:latin typeface="Century Gothic" panose="020B0502020202020204" pitchFamily="34" charset="0"/>
              </a:rPr>
              <a:t> sous-</a:t>
            </a:r>
            <a:r>
              <a:rPr lang="en-US" sz="2400" err="1">
                <a:latin typeface="Century Gothic" panose="020B0502020202020204" pitchFamily="34" charset="0"/>
              </a:rPr>
              <a:t>groupe</a:t>
            </a:r>
            <a:r>
              <a:rPr lang="en-US" sz="2400">
                <a:latin typeface="Century Gothic" panose="020B0502020202020204" pitchFamily="34" charset="0"/>
              </a:rPr>
              <a:t> : 15 minutes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Mise </a:t>
            </a:r>
            <a:r>
              <a:rPr lang="en-US" sz="2400" err="1">
                <a:latin typeface="Century Gothic" panose="020B0502020202020204" pitchFamily="34" charset="0"/>
              </a:rPr>
              <a:t>en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r>
              <a:rPr lang="en-US" sz="2400" err="1">
                <a:latin typeface="Century Gothic" panose="020B0502020202020204" pitchFamily="34" charset="0"/>
              </a:rPr>
              <a:t>commun</a:t>
            </a:r>
            <a:r>
              <a:rPr lang="en-US" sz="2400">
                <a:latin typeface="Century Gothic" panose="020B0502020202020204" pitchFamily="34" charset="0"/>
              </a:rPr>
              <a:t> : 10 minutes 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4623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 2.3c </a:t>
            </a:r>
            <a:endParaRPr lang="en-US" sz="240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1" y="914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Police de proximité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1219200" y="640080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22 </a:t>
            </a:r>
          </a:p>
        </p:txBody>
      </p:sp>
    </p:spTree>
    <p:extLst>
      <p:ext uri="{BB962C8B-B14F-4D97-AF65-F5344CB8AC3E}">
        <p14:creationId xmlns:p14="http://schemas.microsoft.com/office/powerpoint/2010/main" val="2588953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2631" y="457198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Compte rendu des activités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365774"/>
            <a:ext cx="8382000" cy="412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Réfléchissez aux </a:t>
            </a:r>
            <a:r>
              <a:rPr lang="en-US" sz="2400" err="1">
                <a:latin typeface="Century Gothic"/>
                <a:cs typeface="Century Gothic"/>
              </a:rPr>
              <a:t>activités</a:t>
            </a:r>
            <a:r>
              <a:rPr lang="en-US" sz="2400">
                <a:latin typeface="Century Gothic"/>
                <a:cs typeface="Century Gothic"/>
              </a:rPr>
              <a:t> </a:t>
            </a:r>
            <a:r>
              <a:rPr lang="en-US" sz="2400" err="1">
                <a:latin typeface="Century Gothic"/>
                <a:cs typeface="Century Gothic"/>
              </a:rPr>
              <a:t>précédentes</a:t>
            </a:r>
            <a:r>
              <a:rPr lang="en-US" sz="2400">
                <a:latin typeface="Century Gothic"/>
                <a:cs typeface="Century Gothic"/>
              </a:rPr>
              <a:t> 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Quelles ont été les approches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adoptées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br>
              <a:rPr lang="en-US" sz="2400">
                <a:latin typeface="Century Gothic"/>
                <a:ea typeface="Calibri"/>
                <a:cs typeface="Times New Roman"/>
              </a:rPr>
            </a:br>
            <a:r>
              <a:rPr lang="en-US" sz="2400">
                <a:latin typeface="Century Gothic"/>
                <a:ea typeface="Calibri"/>
                <a:cs typeface="Times New Roman"/>
              </a:rPr>
              <a:t>pour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chaque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activité</a:t>
            </a:r>
            <a:r>
              <a:rPr lang="en-US" sz="2400">
                <a:latin typeface="Century Gothic"/>
                <a:ea typeface="Calibri"/>
                <a:cs typeface="Times New Roman"/>
              </a:rPr>
              <a:t> ?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Quels étaient les avantages et les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inconvénients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br>
              <a:rPr lang="en-US" sz="2400">
                <a:latin typeface="Century Gothic"/>
                <a:ea typeface="Calibri"/>
                <a:cs typeface="Times New Roman"/>
              </a:rPr>
            </a:br>
            <a:r>
              <a:rPr lang="en-US" sz="2400">
                <a:latin typeface="Century Gothic"/>
                <a:ea typeface="Calibri"/>
                <a:cs typeface="Times New Roman"/>
              </a:rPr>
              <a:t>de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ces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approches</a:t>
            </a:r>
            <a:r>
              <a:rPr lang="en-US" sz="2400">
                <a:latin typeface="Century Gothic"/>
                <a:ea typeface="Calibri"/>
                <a:cs typeface="Times New Roman"/>
              </a:rPr>
              <a:t> ?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Certains sujets se prêtent-ils mieux à une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approche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qu’à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une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autre</a:t>
            </a:r>
            <a:r>
              <a:rPr lang="en-US" sz="2400">
                <a:latin typeface="Century Gothic"/>
                <a:ea typeface="Calibri"/>
                <a:cs typeface="Times New Roman"/>
              </a:rPr>
              <a:t> ?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219200" y="640080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23 </a:t>
            </a:r>
          </a:p>
        </p:txBody>
      </p:sp>
    </p:spTree>
    <p:extLst>
      <p:ext uri="{BB962C8B-B14F-4D97-AF65-F5344CB8AC3E}">
        <p14:creationId xmlns:p14="http://schemas.microsoft.com/office/powerpoint/2010/main" val="1979138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578269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Comportementalisme </a:t>
            </a:r>
          </a:p>
          <a:p>
            <a:pPr marL="176213" algn="ctr">
              <a:spcAft>
                <a:spcPts val="600"/>
              </a:spcAft>
            </a:pPr>
            <a:endParaRPr lang="en-US" sz="2800" b="1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81000" y="1447800"/>
            <a:ext cx="8382000" cy="3683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Approche de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l’apprentissage</a:t>
            </a:r>
            <a:r>
              <a:rPr lang="en-US" sz="2400">
                <a:latin typeface="Century Gothic"/>
                <a:ea typeface="Calibri"/>
                <a:cs typeface="Times New Roman"/>
              </a:rPr>
              <a:t> basée sur la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réponse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br>
              <a:rPr lang="en-US" sz="2400">
                <a:latin typeface="Century Gothic"/>
                <a:ea typeface="Calibri"/>
                <a:cs typeface="Times New Roman"/>
              </a:rPr>
            </a:br>
            <a:r>
              <a:rPr lang="en-US" sz="2400">
                <a:latin typeface="Century Gothic"/>
                <a:ea typeface="Calibri"/>
                <a:cs typeface="Times New Roman"/>
              </a:rPr>
              <a:t>à un stimulus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err="1">
                <a:latin typeface="Century Gothic"/>
                <a:ea typeface="Calibri"/>
                <a:cs typeface="Times New Roman"/>
              </a:rPr>
              <a:t>L’apprentissage</a:t>
            </a:r>
            <a:r>
              <a:rPr lang="en-US" sz="2400">
                <a:latin typeface="Century Gothic"/>
                <a:ea typeface="Calibri"/>
                <a:cs typeface="Times New Roman"/>
              </a:rPr>
              <a:t> se fait au moyen de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processus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br>
              <a:rPr lang="en-US" sz="2400">
                <a:latin typeface="Century Gothic"/>
                <a:ea typeface="Calibri"/>
                <a:cs typeface="Times New Roman"/>
              </a:rPr>
            </a:br>
            <a:r>
              <a:rPr lang="en-US" sz="2400">
                <a:latin typeface="Century Gothic"/>
                <a:ea typeface="Calibri"/>
                <a:cs typeface="Times New Roman"/>
              </a:rPr>
              <a:t>de conditionnement et de renforcement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Système de récompenses et de punitions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Souvent critiqué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143000" y="6400801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24 </a:t>
            </a:r>
          </a:p>
        </p:txBody>
      </p:sp>
    </p:spTree>
    <p:extLst>
      <p:ext uri="{BB962C8B-B14F-4D97-AF65-F5344CB8AC3E}">
        <p14:creationId xmlns:p14="http://schemas.microsoft.com/office/powerpoint/2010/main" val="3949605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443502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Sociocognitivisme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371600"/>
            <a:ext cx="8382000" cy="366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Les individus apprennent, en partie, en observant des comportements souhaitables et indésirables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Les apprenant(e)s comparent leur propre comportement au comportement souhaité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Les apprenant(e)s réagissent aux récompenses (félicitations) et punitions (critiques)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219200" y="640080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25 </a:t>
            </a:r>
          </a:p>
        </p:txBody>
      </p:sp>
    </p:spTree>
    <p:extLst>
      <p:ext uri="{BB962C8B-B14F-4D97-AF65-F5344CB8AC3E}">
        <p14:creationId xmlns:p14="http://schemas.microsoft.com/office/powerpoint/2010/main" val="395444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517981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Constructivisme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508581"/>
            <a:ext cx="8382000" cy="408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Les individus apprennent en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construisant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br>
              <a:rPr lang="en-US" sz="2400">
                <a:latin typeface="Century Gothic"/>
                <a:ea typeface="Calibri"/>
                <a:cs typeface="Times New Roman"/>
              </a:rPr>
            </a:br>
            <a:r>
              <a:rPr lang="en-US" sz="2400" err="1">
                <a:latin typeface="Century Gothic"/>
                <a:ea typeface="Calibri"/>
                <a:cs typeface="Times New Roman"/>
              </a:rPr>
              <a:t>leurs</a:t>
            </a:r>
            <a:r>
              <a:rPr lang="en-US" sz="2400">
                <a:latin typeface="Century Gothic"/>
                <a:ea typeface="Calibri"/>
                <a:cs typeface="Times New Roman"/>
              </a:rPr>
              <a:t> propres connaissances sur la base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d’expériences</a:t>
            </a:r>
            <a:r>
              <a:rPr lang="en-US" sz="2400">
                <a:latin typeface="Century Gothic"/>
                <a:ea typeface="Calibri"/>
                <a:cs typeface="Times New Roman"/>
              </a:rPr>
              <a:t> antérieures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Le constructivisme est axé sur </a:t>
            </a:r>
            <a:r>
              <a:rPr lang="en-US" sz="2400" err="1">
                <a:latin typeface="Century Gothic"/>
                <a:ea typeface="Calibri"/>
                <a:cs typeface="Times New Roman"/>
              </a:rPr>
              <a:t>l’élève</a:t>
            </a:r>
            <a:r>
              <a:rPr lang="en-US" sz="2400">
                <a:latin typeface="Century Gothic"/>
                <a:ea typeface="Calibri"/>
                <a:cs typeface="Times New Roman"/>
              </a:rPr>
              <a:t> </a:t>
            </a:r>
            <a:br>
              <a:rPr lang="en-US" sz="2400">
                <a:latin typeface="Century Gothic"/>
                <a:ea typeface="Calibri"/>
                <a:cs typeface="Times New Roman"/>
              </a:rPr>
            </a:br>
            <a:r>
              <a:rPr lang="en-US" sz="2400">
                <a:latin typeface="Century Gothic"/>
                <a:ea typeface="Calibri"/>
                <a:cs typeface="Times New Roman"/>
              </a:rPr>
              <a:t>(moins sur les instructions directes)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>
                <a:latin typeface="Century Gothic"/>
                <a:ea typeface="Calibri"/>
                <a:cs typeface="Times New Roman"/>
              </a:rPr>
              <a:t>Cette approche ne fait pas appel aux motivations extrinsèques (punitions et récompenses) </a:t>
            </a:r>
            <a:endParaRPr lang="en-US" sz="240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219200" y="640080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26 </a:t>
            </a:r>
          </a:p>
        </p:txBody>
      </p:sp>
    </p:spTree>
    <p:extLst>
      <p:ext uri="{BB962C8B-B14F-4D97-AF65-F5344CB8AC3E}">
        <p14:creationId xmlns:p14="http://schemas.microsoft.com/office/powerpoint/2010/main" val="4031660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81000" y="438045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Principes de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l’apprentissage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des adultes (rappel)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2631" y="1766594"/>
            <a:ext cx="8382000" cy="415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400" b="1">
                <a:latin typeface="Century Gothic"/>
                <a:cs typeface="Century Gothic"/>
              </a:rPr>
              <a:t>Les adultes : 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Sont autonomes 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Ont accumulé une expérience et des connaissances concrètes 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Visent des objectifs 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 err="1">
                <a:latin typeface="Century Gothic"/>
                <a:cs typeface="Century Gothic"/>
              </a:rPr>
              <a:t>Cherchent</a:t>
            </a:r>
            <a:r>
              <a:rPr lang="en-US" sz="2400">
                <a:latin typeface="Century Gothic"/>
                <a:cs typeface="Century Gothic"/>
              </a:rPr>
              <a:t> de </a:t>
            </a:r>
            <a:r>
              <a:rPr lang="en-US" sz="2400" err="1">
                <a:latin typeface="Century Gothic"/>
                <a:cs typeface="Century Gothic"/>
              </a:rPr>
              <a:t>l’intérêt</a:t>
            </a:r>
            <a:r>
              <a:rPr lang="en-US" sz="2400">
                <a:latin typeface="Century Gothic"/>
                <a:cs typeface="Century Gothic"/>
              </a:rPr>
              <a:t> à </a:t>
            </a:r>
            <a:r>
              <a:rPr lang="en-US" sz="2400" err="1">
                <a:latin typeface="Century Gothic"/>
                <a:cs typeface="Century Gothic"/>
              </a:rPr>
              <a:t>ce</a:t>
            </a:r>
            <a:r>
              <a:rPr lang="en-US" sz="2400">
                <a:latin typeface="Century Gothic"/>
                <a:cs typeface="Century Gothic"/>
              </a:rPr>
              <a:t> </a:t>
            </a:r>
            <a:r>
              <a:rPr lang="en-US" sz="2400" err="1">
                <a:latin typeface="Century Gothic"/>
                <a:cs typeface="Century Gothic"/>
              </a:rPr>
              <a:t>qu’ils</a:t>
            </a:r>
            <a:r>
              <a:rPr lang="en-US" sz="2400">
                <a:latin typeface="Century Gothic"/>
                <a:cs typeface="Century Gothic"/>
              </a:rPr>
              <a:t> font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Sont pragmatiques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1447800" y="6400801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27 </a:t>
            </a:r>
          </a:p>
        </p:txBody>
      </p:sp>
    </p:spTree>
    <p:extLst>
      <p:ext uri="{BB962C8B-B14F-4D97-AF65-F5344CB8AC3E}">
        <p14:creationId xmlns:p14="http://schemas.microsoft.com/office/powerpoint/2010/main" val="759391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Résumé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devraient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être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SMART :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spécifiques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,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mesurables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,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réalisables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,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pertinents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et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limités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dans le temps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Il est primordial d’être clair sur le niveau de complexité visé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Comportementalisme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,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sociocognitivisme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et </a:t>
            </a:r>
            <a:r>
              <a:rPr lang="en-US" sz="240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constructivisme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endParaRPr lang="en-US" sz="2400">
              <a:solidFill>
                <a:schemeClr val="tx1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1143000" y="64008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7" name="Picture 6"/>
          <p:cNvPicPr/>
          <p:nvPr>
            <p:custDataLst>
              <p:tags r:id="rId3"/>
            </p:custDataLst>
          </p:nvPr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533400" y="685800"/>
            <a:ext cx="79248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3200" b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3200" b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du module 2</a:t>
            </a:r>
            <a:endParaRPr lang="en-US" sz="3200" b="1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2400"/>
              </a:spcBef>
              <a:spcAft>
                <a:spcPts val="180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Les apprenant(e)s seront capables de : </a:t>
            </a:r>
          </a:p>
          <a:p>
            <a:pPr marL="342900" lvl="0" indent="-342900">
              <a:spcAft>
                <a:spcPts val="1800"/>
              </a:spcAft>
              <a:buFont typeface="Wingdings" charset="2"/>
              <a:buChar char="§"/>
            </a:pPr>
            <a:r>
              <a:rPr lang="en-US" sz="2200">
                <a:latin typeface="Century Gothic"/>
                <a:cs typeface="Century Gothic"/>
              </a:rPr>
              <a:t>Concevoir des formations en y intégrant les résultats des évaluations des besoins de formation et des analyses du public </a:t>
            </a:r>
          </a:p>
          <a:p>
            <a:pPr marL="342900" lvl="0" indent="-342900">
              <a:spcAft>
                <a:spcPts val="1800"/>
              </a:spcAft>
              <a:buFont typeface="Wingdings" charset="2"/>
              <a:buChar char="§"/>
            </a:pPr>
            <a:r>
              <a:rPr lang="en-US" sz="2200">
                <a:latin typeface="Century Gothic"/>
                <a:cs typeface="Century Gothic"/>
              </a:rPr>
              <a:t>Rédiger des </a:t>
            </a:r>
            <a:r>
              <a:rPr lang="en-US" sz="2200" err="1">
                <a:latin typeface="Century Gothic"/>
                <a:cs typeface="Century Gothic"/>
              </a:rPr>
              <a:t>objectifs</a:t>
            </a:r>
            <a:r>
              <a:rPr lang="en-US" sz="2200">
                <a:latin typeface="Century Gothic"/>
                <a:cs typeface="Century Gothic"/>
              </a:rPr>
              <a:t> </a:t>
            </a:r>
            <a:r>
              <a:rPr lang="en-US" sz="2200" err="1">
                <a:latin typeface="Century Gothic"/>
                <a:cs typeface="Century Gothic"/>
              </a:rPr>
              <a:t>d’apprentissage</a:t>
            </a:r>
            <a:r>
              <a:rPr lang="en-US" sz="2200">
                <a:latin typeface="Century Gothic"/>
                <a:cs typeface="Century Gothic"/>
              </a:rPr>
              <a:t> « SMART » </a:t>
            </a:r>
            <a:br>
              <a:rPr lang="en-US" sz="2200">
                <a:latin typeface="Century Gothic"/>
                <a:cs typeface="Century Gothic"/>
              </a:rPr>
            </a:br>
            <a:r>
              <a:rPr lang="en-US" sz="2200">
                <a:latin typeface="Century Gothic"/>
                <a:cs typeface="Century Gothic"/>
              </a:rPr>
              <a:t>à plusieurs niveaux de complexité </a:t>
            </a:r>
          </a:p>
          <a:p>
            <a:pPr marL="342900" lvl="0" indent="-342900">
              <a:spcAft>
                <a:spcPts val="1800"/>
              </a:spcAft>
              <a:buFont typeface="Wingdings" charset="2"/>
              <a:buChar char="§"/>
            </a:pPr>
            <a:r>
              <a:rPr lang="en-US" sz="2200">
                <a:latin typeface="Century Gothic"/>
                <a:cs typeface="Century Gothic"/>
              </a:rPr>
              <a:t>Énumérer les caractéristiques principales des grandes théories de </a:t>
            </a:r>
            <a:r>
              <a:rPr lang="en-US" sz="2200" err="1">
                <a:latin typeface="Century Gothic"/>
                <a:cs typeface="Century Gothic"/>
              </a:rPr>
              <a:t>l’apprentissage</a:t>
            </a:r>
            <a:r>
              <a:rPr lang="en-US" sz="2200">
                <a:latin typeface="Century Gothic"/>
                <a:cs typeface="Century Gothic"/>
              </a:rPr>
              <a:t> (comportementalisme, sociocognitivisme, constructivisme) et intégrer ces théories dans la conception de cours </a:t>
            </a:r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1066800" y="6400801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5" name="Picture 4"/>
          <p:cNvPicPr/>
          <p:nvPr>
            <p:custDataLst>
              <p:tags r:id="rId3"/>
            </p:custDataLst>
          </p:nvPr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72710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>
            <p:custDataLst>
              <p:tags r:id="rId1"/>
            </p:custDataLst>
          </p:nvPr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>
            <p:custDataLst>
              <p:tags r:id="rId2"/>
            </p:custDataLst>
          </p:nvPr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Aperçu du cours </a:t>
            </a:r>
            <a:endParaRPr lang="en-US" sz="3200" b="1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Objectifs </a:t>
            </a:r>
            <a:r>
              <a:rPr lang="en-US" sz="240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« SMART » 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Rédiger des </a:t>
            </a:r>
            <a:r>
              <a:rPr lang="en-US" sz="240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à plusieurs niveaux de complexité 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Théories de </a:t>
            </a:r>
            <a:r>
              <a:rPr lang="en-US" sz="240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l’apprentissage</a:t>
            </a: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et de </a:t>
            </a:r>
            <a:r>
              <a:rPr lang="en-US" sz="240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l’enseignement</a:t>
            </a:r>
            <a:r>
              <a:rPr lang="en-US" sz="240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1143000" y="6397823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6" name="Picture 5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0" y="656816"/>
            <a:ext cx="8982462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I. Rédiger des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objectifs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« SMART »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29540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100">
                <a:latin typeface="Century Gothic"/>
                <a:cs typeface="Century Gothic"/>
              </a:rPr>
              <a:t>La </a:t>
            </a:r>
            <a:r>
              <a:rPr lang="en-US" sz="2100" err="1">
                <a:latin typeface="Century Gothic"/>
                <a:cs typeface="Century Gothic"/>
              </a:rPr>
              <a:t>rédaction</a:t>
            </a:r>
            <a:r>
              <a:rPr lang="en-US" sz="2100">
                <a:latin typeface="Century Gothic"/>
                <a:cs typeface="Century Gothic"/>
              </a:rPr>
              <a:t> </a:t>
            </a:r>
            <a:r>
              <a:rPr lang="en-US" sz="2100" err="1">
                <a:latin typeface="Century Gothic"/>
                <a:cs typeface="Century Gothic"/>
              </a:rPr>
              <a:t>d’objectifs</a:t>
            </a:r>
            <a:r>
              <a:rPr lang="en-US" sz="2100">
                <a:latin typeface="Century Gothic"/>
                <a:cs typeface="Century Gothic"/>
              </a:rPr>
              <a:t> </a:t>
            </a:r>
            <a:r>
              <a:rPr lang="en-US" sz="2100" err="1">
                <a:latin typeface="Century Gothic"/>
                <a:cs typeface="Century Gothic"/>
              </a:rPr>
              <a:t>d’apprentissage</a:t>
            </a:r>
            <a:r>
              <a:rPr lang="en-US" sz="2100">
                <a:latin typeface="Century Gothic"/>
                <a:cs typeface="Century Gothic"/>
              </a:rPr>
              <a:t> clairs permet de concevoir une formation en </a:t>
            </a:r>
            <a:r>
              <a:rPr lang="en-US" sz="2100" err="1">
                <a:latin typeface="Century Gothic"/>
                <a:cs typeface="Century Gothic"/>
              </a:rPr>
              <a:t>fonction</a:t>
            </a:r>
            <a:r>
              <a:rPr lang="en-US" sz="2100">
                <a:latin typeface="Century Gothic"/>
                <a:cs typeface="Century Gothic"/>
              </a:rPr>
              <a:t> d’un objectif final précis.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914400" y="6324600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76721618"/>
              </p:ext>
            </p:extLst>
          </p:nvPr>
        </p:nvGraphicFramePr>
        <p:xfrm>
          <a:off x="152400" y="22098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914400" y="2133600"/>
            <a:ext cx="7924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err="1">
                <a:latin typeface="Century Gothic"/>
                <a:cs typeface="Century Gothic"/>
              </a:rPr>
              <a:t>Consignes</a:t>
            </a:r>
            <a:r>
              <a:rPr lang="en-US" sz="2400" b="1">
                <a:latin typeface="Century Gothic"/>
                <a:cs typeface="Century Gothic"/>
              </a:rPr>
              <a:t>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200">
                <a:latin typeface="Century Gothic" panose="020B0502020202020204" pitchFamily="34" charset="0"/>
              </a:rPr>
              <a:t>Parcourez les </a:t>
            </a:r>
            <a:r>
              <a:rPr lang="en-US" sz="2200" err="1">
                <a:latin typeface="Century Gothic" panose="020B0502020202020204" pitchFamily="34" charset="0"/>
              </a:rPr>
              <a:t>objectifs</a:t>
            </a:r>
            <a:r>
              <a:rPr lang="en-US" sz="2200">
                <a:latin typeface="Century Gothic" panose="020B0502020202020204" pitchFamily="34" charset="0"/>
              </a:rPr>
              <a:t> </a:t>
            </a:r>
            <a:r>
              <a:rPr lang="en-US" sz="2200" err="1">
                <a:latin typeface="Century Gothic" panose="020B0502020202020204" pitchFamily="34" charset="0"/>
              </a:rPr>
              <a:t>d’apprentissage</a:t>
            </a:r>
            <a:r>
              <a:rPr lang="en-US" sz="2200">
                <a:latin typeface="Century Gothic" panose="020B0502020202020204" pitchFamily="34" charset="0"/>
              </a:rPr>
              <a:t> sur la feuille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200">
                <a:latin typeface="Century Gothic" panose="020B0502020202020204" pitchFamily="34" charset="0"/>
              </a:rPr>
              <a:t>Dans quelle mesure chaque </a:t>
            </a:r>
            <a:r>
              <a:rPr lang="en-US" sz="2200" err="1">
                <a:latin typeface="Century Gothic" panose="020B0502020202020204" pitchFamily="34" charset="0"/>
              </a:rPr>
              <a:t>objectif</a:t>
            </a:r>
            <a:r>
              <a:rPr lang="en-US" sz="2200">
                <a:latin typeface="Century Gothic" panose="020B0502020202020204" pitchFamily="34" charset="0"/>
              </a:rPr>
              <a:t> </a:t>
            </a:r>
            <a:r>
              <a:rPr lang="en-US" sz="2200" err="1">
                <a:latin typeface="Century Gothic" panose="020B0502020202020204" pitchFamily="34" charset="0"/>
              </a:rPr>
              <a:t>est</a:t>
            </a:r>
            <a:r>
              <a:rPr lang="en-US" sz="2200">
                <a:latin typeface="Century Gothic" panose="020B0502020202020204" pitchFamily="34" charset="0"/>
              </a:rPr>
              <a:t>-il « SMART » ?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200">
                <a:latin typeface="Century Gothic" panose="020B0502020202020204" pitchFamily="34" charset="0"/>
              </a:rPr>
              <a:t>Si certains </a:t>
            </a:r>
            <a:r>
              <a:rPr lang="en-US" sz="2200" err="1">
                <a:latin typeface="Century Gothic" panose="020B0502020202020204" pitchFamily="34" charset="0"/>
              </a:rPr>
              <a:t>objectifs</a:t>
            </a:r>
            <a:r>
              <a:rPr lang="en-US" sz="2200">
                <a:latin typeface="Century Gothic" panose="020B0502020202020204" pitchFamily="34" charset="0"/>
              </a:rPr>
              <a:t> </a:t>
            </a:r>
            <a:r>
              <a:rPr lang="en-US" sz="2200" err="1">
                <a:latin typeface="Century Gothic" panose="020B0502020202020204" pitchFamily="34" charset="0"/>
              </a:rPr>
              <a:t>d’apprentissage</a:t>
            </a:r>
            <a:r>
              <a:rPr lang="en-US" sz="2200">
                <a:latin typeface="Century Gothic" panose="020B0502020202020204" pitchFamily="34" charset="0"/>
              </a:rPr>
              <a:t> ne répondent pas aux critères, remaniez-les pour les rendre plus « SMART » </a:t>
            </a:r>
          </a:p>
          <a:p>
            <a:pPr>
              <a:spcAft>
                <a:spcPts val="600"/>
              </a:spcAft>
            </a:pPr>
            <a:endParaRPr lang="en-US" sz="2400" b="1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>
                <a:latin typeface="Century Gothic" panose="020B0502020202020204" pitchFamily="34" charset="0"/>
              </a:rPr>
              <a:t>Temps </a:t>
            </a:r>
            <a:r>
              <a:rPr lang="en-US" sz="2400" b="1" err="1">
                <a:latin typeface="Century Gothic" panose="020B0502020202020204" pitchFamily="34" charset="0"/>
              </a:rPr>
              <a:t>imparti</a:t>
            </a:r>
            <a:r>
              <a:rPr lang="en-US" sz="2400" b="1">
                <a:latin typeface="Century Gothic" panose="020B0502020202020204" pitchFamily="34" charset="0"/>
              </a:rPr>
              <a:t> </a:t>
            </a:r>
            <a:r>
              <a:rPr lang="en-US" sz="2400">
                <a:latin typeface="Century Gothic" panose="020B0502020202020204" pitchFamily="34" charset="0"/>
              </a:rPr>
              <a:t>: 15 minutes </a:t>
            </a:r>
          </a:p>
          <a:p>
            <a:pPr>
              <a:spcAft>
                <a:spcPts val="600"/>
              </a:spcAft>
            </a:pPr>
            <a:endParaRPr lang="en-US" sz="240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4426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b="1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b="1">
                <a:solidFill>
                  <a:srgbClr val="002060"/>
                </a:solidFill>
                <a:latin typeface="Century Gothic"/>
                <a:cs typeface="Century Gothic"/>
              </a:rPr>
              <a:t> 2.1 </a:t>
            </a:r>
            <a:endParaRPr lang="en-US" sz="240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0" y="914400"/>
            <a:ext cx="75408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Dans quelle mesure les </a:t>
            </a:r>
            <a:r>
              <a:rPr lang="en-US" sz="2400" err="1">
                <a:solidFill>
                  <a:srgbClr val="002060"/>
                </a:solidFill>
                <a:latin typeface="Century Gothic"/>
                <a:cs typeface="Century Gothic"/>
              </a:rPr>
              <a:t>objectifs</a:t>
            </a: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400" err="1">
                <a:solidFill>
                  <a:srgbClr val="002060"/>
                </a:solidFill>
                <a:latin typeface="Century Gothic"/>
                <a:cs typeface="Century Gothic"/>
              </a:rPr>
              <a:t>sont-ils</a:t>
            </a:r>
            <a:r>
              <a:rPr lang="en-US" sz="2400">
                <a:solidFill>
                  <a:srgbClr val="002060"/>
                </a:solidFill>
                <a:latin typeface="Century Gothic"/>
                <a:cs typeface="Century Gothic"/>
              </a:rPr>
              <a:t> « SMART » ?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1143000" y="6400801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5 </a:t>
            </a:r>
          </a:p>
        </p:txBody>
      </p:sp>
    </p:spTree>
    <p:extLst>
      <p:ext uri="{BB962C8B-B14F-4D97-AF65-F5344CB8AC3E}">
        <p14:creationId xmlns:p14="http://schemas.microsoft.com/office/powerpoint/2010/main" val="25111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II. Rédiger des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objectifs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b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>
                <a:solidFill>
                  <a:srgbClr val="002060"/>
                </a:solidFill>
                <a:latin typeface="Century Gothic"/>
                <a:cs typeface="Century Gothic"/>
              </a:rPr>
              <a:t>à plusieurs niveaux de complexité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571500" y="1671935"/>
            <a:ext cx="80010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Les </a:t>
            </a:r>
            <a:r>
              <a:rPr lang="en-US" sz="2400" err="1">
                <a:latin typeface="Century Gothic"/>
                <a:cs typeface="Century Gothic"/>
              </a:rPr>
              <a:t>objectifs</a:t>
            </a:r>
            <a:r>
              <a:rPr lang="en-US" sz="2400">
                <a:latin typeface="Century Gothic"/>
                <a:cs typeface="Century Gothic"/>
              </a:rPr>
              <a:t> </a:t>
            </a:r>
            <a:r>
              <a:rPr lang="en-US" sz="2400" err="1">
                <a:latin typeface="Century Gothic"/>
                <a:cs typeface="Century Gothic"/>
              </a:rPr>
              <a:t>d’apprentissage</a:t>
            </a:r>
            <a:r>
              <a:rPr lang="en-US" sz="2400">
                <a:latin typeface="Century Gothic"/>
                <a:cs typeface="Century Gothic"/>
              </a:rPr>
              <a:t> peuvent être rédigés avec plusieurs niveaux de complexité. </a:t>
            </a:r>
          </a:p>
          <a:p>
            <a:pPr>
              <a:spcAft>
                <a:spcPts val="600"/>
              </a:spcAft>
            </a:pPr>
            <a:endParaRPr lang="en-US" sz="240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Century Gothic"/>
                <a:cs typeface="Century Gothic"/>
              </a:rPr>
              <a:t>Ils varieront également selon que la formation vise </a:t>
            </a:r>
            <a:br>
              <a:rPr lang="en-US" sz="2400">
                <a:latin typeface="Century Gothic"/>
                <a:cs typeface="Century Gothic"/>
              </a:rPr>
            </a:br>
            <a:r>
              <a:rPr lang="en-US" sz="2400">
                <a:latin typeface="Century Gothic"/>
                <a:cs typeface="Century Gothic"/>
              </a:rPr>
              <a:t>à </a:t>
            </a:r>
            <a:r>
              <a:rPr lang="en-US" sz="2400" err="1">
                <a:latin typeface="Century Gothic"/>
                <a:cs typeface="Century Gothic"/>
              </a:rPr>
              <a:t>améliorer</a:t>
            </a:r>
            <a:r>
              <a:rPr lang="en-US" sz="2400">
                <a:latin typeface="Century Gothic"/>
                <a:cs typeface="Century Gothic"/>
              </a:rPr>
              <a:t> les 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Compétences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Connaissances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/>
                <a:cs typeface="Century Gothic"/>
              </a:rPr>
              <a:t>Attitudes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990600" y="6400801"/>
            <a:ext cx="6400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8" name="Picture 7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188514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400" b="1">
                <a:solidFill>
                  <a:schemeClr val="tx1"/>
                </a:solidFill>
                <a:latin typeface="Century Gothic"/>
                <a:cs typeface="Century Gothic"/>
              </a:rPr>
              <a:t>Taxonomie de Bloom (axée sur les connaissances)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914400" y="6400800"/>
            <a:ext cx="6553200" cy="30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8" name="Picture 7"/>
          <p:cNvPicPr/>
          <p:nvPr>
            <p:custDataLst>
              <p:tags r:id="rId3"/>
            </p:custDataLst>
          </p:nvPr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1905000" y="5486400"/>
            <a:ext cx="52578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>
          <a:xfrm>
            <a:off x="2362200" y="4724400"/>
            <a:ext cx="44196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6"/>
            </p:custDataLst>
          </p:nvPr>
        </p:nvCxnSpPr>
        <p:spPr>
          <a:xfrm>
            <a:off x="2819400" y="3962400"/>
            <a:ext cx="35052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3276600" y="3200400"/>
            <a:ext cx="26670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8"/>
            </p:custDataLst>
          </p:nvPr>
        </p:nvCxnSpPr>
        <p:spPr>
          <a:xfrm>
            <a:off x="3733800" y="2362200"/>
            <a:ext cx="16764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>
            <p:custDataLst>
              <p:tags r:id="rId9"/>
            </p:custDataLst>
          </p:nvPr>
        </p:nvSpPr>
        <p:spPr>
          <a:xfrm>
            <a:off x="37719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Synthèse </a:t>
            </a:r>
          </a:p>
        </p:txBody>
      </p:sp>
      <p:sp>
        <p:nvSpPr>
          <p:cNvPr id="30" name="TextBox 29"/>
          <p:cNvSpPr txBox="1"/>
          <p:nvPr>
            <p:custDataLst>
              <p:tags r:id="rId10"/>
            </p:custDataLst>
          </p:nvPr>
        </p:nvSpPr>
        <p:spPr>
          <a:xfrm>
            <a:off x="3429000" y="2526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Évaluation </a:t>
            </a:r>
          </a:p>
        </p:txBody>
      </p:sp>
      <p:sp>
        <p:nvSpPr>
          <p:cNvPr id="31" name="TextBox 30"/>
          <p:cNvSpPr txBox="1"/>
          <p:nvPr>
            <p:custDataLst>
              <p:tags r:id="rId11"/>
            </p:custDataLst>
          </p:nvPr>
        </p:nvSpPr>
        <p:spPr>
          <a:xfrm>
            <a:off x="2971800" y="33644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Analyse </a:t>
            </a:r>
          </a:p>
        </p:txBody>
      </p:sp>
      <p:sp>
        <p:nvSpPr>
          <p:cNvPr id="32" name="TextBox 31"/>
          <p:cNvSpPr txBox="1"/>
          <p:nvPr>
            <p:custDataLst>
              <p:tags r:id="rId12"/>
            </p:custDataLst>
          </p:nvPr>
        </p:nvSpPr>
        <p:spPr>
          <a:xfrm>
            <a:off x="2133600" y="41264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Application </a:t>
            </a:r>
          </a:p>
        </p:txBody>
      </p:sp>
      <p:sp>
        <p:nvSpPr>
          <p:cNvPr id="33" name="TextBox 32"/>
          <p:cNvSpPr txBox="1"/>
          <p:nvPr>
            <p:custDataLst>
              <p:tags r:id="rId13"/>
            </p:custDataLst>
          </p:nvPr>
        </p:nvSpPr>
        <p:spPr>
          <a:xfrm>
            <a:off x="2133600" y="48884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Compréhension </a:t>
            </a:r>
          </a:p>
        </p:txBody>
      </p:sp>
      <p:sp>
        <p:nvSpPr>
          <p:cNvPr id="34" name="TextBox 33"/>
          <p:cNvSpPr txBox="1"/>
          <p:nvPr>
            <p:custDataLst>
              <p:tags r:id="rId14"/>
            </p:custDataLst>
          </p:nvPr>
        </p:nvSpPr>
        <p:spPr>
          <a:xfrm>
            <a:off x="3067050" y="565046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Connaissances </a:t>
            </a:r>
          </a:p>
        </p:txBody>
      </p:sp>
      <p:sp>
        <p:nvSpPr>
          <p:cNvPr id="35" name="TextBox 34"/>
          <p:cNvSpPr txBox="1"/>
          <p:nvPr>
            <p:custDataLst>
              <p:tags r:id="rId15"/>
            </p:custDataLst>
          </p:nvPr>
        </p:nvSpPr>
        <p:spPr>
          <a:xfrm>
            <a:off x="5002812" y="1123156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>
                <a:latin typeface="Century Gothic"/>
                <a:cs typeface="Century Gothic"/>
              </a:rPr>
              <a:t>Capacité à créer des produits nouveaux ou originaux </a:t>
            </a:r>
          </a:p>
        </p:txBody>
      </p:sp>
      <p:sp>
        <p:nvSpPr>
          <p:cNvPr id="36" name="TextBox 35"/>
          <p:cNvSpPr txBox="1"/>
          <p:nvPr>
            <p:custDataLst>
              <p:tags r:id="rId16"/>
            </p:custDataLst>
          </p:nvPr>
        </p:nvSpPr>
        <p:spPr>
          <a:xfrm>
            <a:off x="6043223" y="2449453"/>
            <a:ext cx="3124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>
                <a:latin typeface="Century Gothic"/>
                <a:cs typeface="Century Gothic"/>
              </a:rPr>
              <a:t>Capacité à </a:t>
            </a:r>
            <a:r>
              <a:rPr lang="en-US" sz="1500" err="1">
                <a:latin typeface="Century Gothic"/>
                <a:cs typeface="Century Gothic"/>
              </a:rPr>
              <a:t>décomposer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des situations complexes en composantes et à comprendre comment les parties sont liées et s’influencent mutuellement </a:t>
            </a:r>
          </a:p>
        </p:txBody>
      </p:sp>
      <p:sp>
        <p:nvSpPr>
          <p:cNvPr id="47" name="TextBox 46"/>
          <p:cNvSpPr txBox="1"/>
          <p:nvPr>
            <p:custDataLst>
              <p:tags r:id="rId17"/>
            </p:custDataLst>
          </p:nvPr>
        </p:nvSpPr>
        <p:spPr>
          <a:xfrm>
            <a:off x="1289180" y="1972270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>
                <a:latin typeface="Century Gothic"/>
                <a:cs typeface="Century Gothic"/>
              </a:rPr>
              <a:t>Capacité à juger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de la valeur d’une idée </a:t>
            </a:r>
          </a:p>
        </p:txBody>
      </p:sp>
      <p:sp>
        <p:nvSpPr>
          <p:cNvPr id="48" name="TextBox 47"/>
          <p:cNvSpPr txBox="1"/>
          <p:nvPr>
            <p:custDataLst>
              <p:tags r:id="rId18"/>
            </p:custDataLst>
          </p:nvPr>
        </p:nvSpPr>
        <p:spPr>
          <a:xfrm>
            <a:off x="152400" y="5562600"/>
            <a:ext cx="144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>
                <a:latin typeface="Century Gothic"/>
                <a:cs typeface="Century Gothic"/>
              </a:rPr>
              <a:t>Capacité de mémorisation </a:t>
            </a:r>
          </a:p>
        </p:txBody>
      </p:sp>
      <p:sp>
        <p:nvSpPr>
          <p:cNvPr id="49" name="TextBox 48"/>
          <p:cNvSpPr txBox="1"/>
          <p:nvPr>
            <p:custDataLst>
              <p:tags r:id="rId19"/>
            </p:custDataLst>
          </p:nvPr>
        </p:nvSpPr>
        <p:spPr>
          <a:xfrm>
            <a:off x="243277" y="3571317"/>
            <a:ext cx="2362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>
                <a:latin typeface="Century Gothic"/>
                <a:cs typeface="Century Gothic"/>
              </a:rPr>
              <a:t>Capacité à appliquer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les connaissances pour résoudre un problème </a:t>
            </a:r>
          </a:p>
        </p:txBody>
      </p:sp>
      <p:sp>
        <p:nvSpPr>
          <p:cNvPr id="50" name="TextBox 49"/>
          <p:cNvSpPr txBox="1"/>
          <p:nvPr>
            <p:custDataLst>
              <p:tags r:id="rId20"/>
            </p:custDataLst>
          </p:nvPr>
        </p:nvSpPr>
        <p:spPr>
          <a:xfrm>
            <a:off x="7069494" y="4356428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err="1">
                <a:latin typeface="Century Gothic"/>
                <a:cs typeface="Century Gothic"/>
              </a:rPr>
              <a:t>Capacité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à reformuler,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à </a:t>
            </a:r>
            <a:r>
              <a:rPr lang="en-US" sz="1500" err="1">
                <a:latin typeface="Century Gothic"/>
                <a:cs typeface="Century Gothic"/>
              </a:rPr>
              <a:t>interpréter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et à reconnaître </a:t>
            </a:r>
          </a:p>
        </p:txBody>
      </p:sp>
      <p:graphicFrame>
        <p:nvGraphicFramePr>
          <p:cNvPr id="53" name="Diagram 52"/>
          <p:cNvGraphicFramePr/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397700811"/>
              </p:ext>
            </p:extLst>
          </p:nvPr>
        </p:nvGraphicFramePr>
        <p:xfrm>
          <a:off x="1524000" y="9144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25" name="Rectangle 24"/>
          <p:cNvSpPr/>
          <p:nvPr>
            <p:custDataLst>
              <p:tags r:id="rId22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7 </a:t>
            </a:r>
          </a:p>
        </p:txBody>
      </p:sp>
    </p:spTree>
    <p:extLst>
      <p:ext uri="{BB962C8B-B14F-4D97-AF65-F5344CB8AC3E}">
        <p14:creationId xmlns:p14="http://schemas.microsoft.com/office/powerpoint/2010/main" val="52485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599" y="71735"/>
            <a:ext cx="7086601" cy="842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400" b="1">
                <a:solidFill>
                  <a:schemeClr val="tx1"/>
                </a:solidFill>
                <a:latin typeface="Century Gothic"/>
                <a:cs typeface="Century Gothic"/>
              </a:rPr>
              <a:t>Taxonomie du domaine </a:t>
            </a:r>
            <a:r>
              <a:rPr lang="en-US" sz="2400" b="1" err="1">
                <a:solidFill>
                  <a:schemeClr val="tx1"/>
                </a:solidFill>
                <a:latin typeface="Century Gothic"/>
                <a:cs typeface="Century Gothic"/>
              </a:rPr>
              <a:t>psychomoteur</a:t>
            </a:r>
            <a:r>
              <a:rPr lang="en-US" sz="2400" b="1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br>
              <a:rPr lang="en-US" sz="2400" b="1">
                <a:solidFill>
                  <a:schemeClr val="tx1"/>
                </a:solidFill>
                <a:latin typeface="Century Gothic"/>
                <a:cs typeface="Century Gothic"/>
              </a:rPr>
            </a:br>
            <a:r>
              <a:rPr lang="en-US" sz="2400" b="1">
                <a:solidFill>
                  <a:schemeClr val="tx1"/>
                </a:solidFill>
                <a:latin typeface="Century Gothic"/>
                <a:cs typeface="Century Gothic"/>
              </a:rPr>
              <a:t>(axée sur les </a:t>
            </a:r>
            <a:r>
              <a:rPr lang="en-US" sz="2400" b="1" err="1">
                <a:solidFill>
                  <a:schemeClr val="tx1"/>
                </a:solidFill>
                <a:latin typeface="Century Gothic"/>
                <a:cs typeface="Century Gothic"/>
              </a:rPr>
              <a:t>compétences</a:t>
            </a:r>
            <a:r>
              <a:rPr lang="en-US" sz="2400" b="1">
                <a:solidFill>
                  <a:schemeClr val="tx1"/>
                </a:solidFill>
                <a:latin typeface="Century Gothic"/>
                <a:cs typeface="Century Gothic"/>
              </a:rPr>
              <a:t>)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1143000" y="6400800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aux missions de maintien de la paix </a:t>
            </a:r>
          </a:p>
        </p:txBody>
      </p:sp>
      <p:pic>
        <p:nvPicPr>
          <p:cNvPr id="8" name="Picture 7"/>
          <p:cNvPicPr/>
          <p:nvPr>
            <p:custDataLst>
              <p:tags r:id="rId3"/>
            </p:custDataLst>
          </p:nvPr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0" name="TextBox 29"/>
          <p:cNvSpPr txBox="1"/>
          <p:nvPr>
            <p:custDataLst>
              <p:tags r:id="rId4"/>
            </p:custDataLst>
          </p:nvPr>
        </p:nvSpPr>
        <p:spPr>
          <a:xfrm>
            <a:off x="3505200" y="213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Naturalisation </a:t>
            </a:r>
          </a:p>
        </p:txBody>
      </p:sp>
      <p:sp>
        <p:nvSpPr>
          <p:cNvPr id="31" name="TextBox 30"/>
          <p:cNvSpPr txBox="1"/>
          <p:nvPr>
            <p:custDataLst>
              <p:tags r:id="rId5"/>
            </p:custDataLst>
          </p:nvPr>
        </p:nvSpPr>
        <p:spPr>
          <a:xfrm>
            <a:off x="2971800" y="3048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Articulation </a:t>
            </a:r>
          </a:p>
        </p:txBody>
      </p:sp>
      <p:sp>
        <p:nvSpPr>
          <p:cNvPr id="32" name="TextBox 31"/>
          <p:cNvSpPr txBox="1"/>
          <p:nvPr>
            <p:custDataLst>
              <p:tags r:id="rId6"/>
            </p:custDataLst>
          </p:nvPr>
        </p:nvSpPr>
        <p:spPr>
          <a:xfrm>
            <a:off x="2133600" y="3886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Précision </a:t>
            </a:r>
          </a:p>
        </p:txBody>
      </p:sp>
      <p:sp>
        <p:nvSpPr>
          <p:cNvPr id="33" name="TextBox 32"/>
          <p:cNvSpPr txBox="1"/>
          <p:nvPr>
            <p:custDataLst>
              <p:tags r:id="rId7"/>
            </p:custDataLst>
          </p:nvPr>
        </p:nvSpPr>
        <p:spPr>
          <a:xfrm>
            <a:off x="2133600" y="4800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Manipulation </a:t>
            </a:r>
          </a:p>
        </p:txBody>
      </p:sp>
      <p:sp>
        <p:nvSpPr>
          <p:cNvPr id="34" name="TextBox 33"/>
          <p:cNvSpPr txBox="1"/>
          <p:nvPr>
            <p:custDataLst>
              <p:tags r:id="rId8"/>
            </p:custDataLst>
          </p:nvPr>
        </p:nvSpPr>
        <p:spPr>
          <a:xfrm>
            <a:off x="3067050" y="565046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/>
                <a:cs typeface="Century Gothic"/>
              </a:rPr>
              <a:t>Imitation </a:t>
            </a:r>
          </a:p>
        </p:txBody>
      </p:sp>
      <p:sp>
        <p:nvSpPr>
          <p:cNvPr id="35" name="TextBox 34"/>
          <p:cNvSpPr txBox="1"/>
          <p:nvPr>
            <p:custDataLst>
              <p:tags r:id="rId9"/>
            </p:custDataLst>
          </p:nvPr>
        </p:nvSpPr>
        <p:spPr>
          <a:xfrm>
            <a:off x="5105400" y="1087217"/>
            <a:ext cx="34608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>
                <a:latin typeface="Century Gothic"/>
                <a:cs typeface="Century Gothic"/>
              </a:rPr>
              <a:t>Parvenir à une performance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de haut </a:t>
            </a:r>
            <a:r>
              <a:rPr lang="en-US" sz="1500" err="1">
                <a:latin typeface="Century Gothic"/>
                <a:cs typeface="Century Gothic"/>
              </a:rPr>
              <a:t>niveau</a:t>
            </a:r>
            <a:r>
              <a:rPr lang="en-US" sz="1500">
                <a:latin typeface="Century Gothic"/>
                <a:cs typeface="Century Gothic"/>
              </a:rPr>
              <a:t> </a:t>
            </a:r>
            <a:r>
              <a:rPr lang="en-US" sz="1500" err="1">
                <a:latin typeface="Century Gothic"/>
                <a:cs typeface="Century Gothic"/>
              </a:rPr>
              <a:t>jusqu’à</a:t>
            </a:r>
            <a:r>
              <a:rPr lang="en-US" sz="1500">
                <a:latin typeface="Century Gothic"/>
                <a:cs typeface="Century Gothic"/>
              </a:rPr>
              <a:t> </a:t>
            </a:r>
            <a:r>
              <a:rPr lang="en-US" sz="1500" err="1">
                <a:latin typeface="Century Gothic"/>
                <a:cs typeface="Century Gothic"/>
              </a:rPr>
              <a:t>ce</a:t>
            </a:r>
            <a:r>
              <a:rPr lang="en-US" sz="1500">
                <a:latin typeface="Century Gothic"/>
                <a:cs typeface="Century Gothic"/>
              </a:rPr>
              <a:t> </a:t>
            </a:r>
            <a:r>
              <a:rPr lang="en-US" sz="1500" err="1">
                <a:latin typeface="Century Gothic"/>
                <a:cs typeface="Century Gothic"/>
              </a:rPr>
              <a:t>qu’elle</a:t>
            </a:r>
            <a:r>
              <a:rPr lang="en-US" sz="1500">
                <a:latin typeface="Century Gothic"/>
                <a:cs typeface="Century Gothic"/>
              </a:rPr>
              <a:t> devienne naturelle </a:t>
            </a:r>
          </a:p>
        </p:txBody>
      </p:sp>
      <p:sp>
        <p:nvSpPr>
          <p:cNvPr id="48" name="TextBox 47"/>
          <p:cNvSpPr txBox="1"/>
          <p:nvPr>
            <p:custDataLst>
              <p:tags r:id="rId10"/>
            </p:custDataLst>
          </p:nvPr>
        </p:nvSpPr>
        <p:spPr>
          <a:xfrm>
            <a:off x="114300" y="4167492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>
                <a:latin typeface="Century Gothic"/>
                <a:cs typeface="Century Gothic"/>
              </a:rPr>
              <a:t>Effectuer certaines actions de mémoire ou en </a:t>
            </a:r>
            <a:r>
              <a:rPr lang="en-US" sz="1500" err="1">
                <a:latin typeface="Century Gothic"/>
                <a:cs typeface="Century Gothic"/>
              </a:rPr>
              <a:t>suivant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des consignes </a:t>
            </a:r>
          </a:p>
        </p:txBody>
      </p:sp>
      <p:sp>
        <p:nvSpPr>
          <p:cNvPr id="49" name="TextBox 48"/>
          <p:cNvSpPr txBox="1"/>
          <p:nvPr>
            <p:custDataLst>
              <p:tags r:id="rId11"/>
            </p:custDataLst>
          </p:nvPr>
        </p:nvSpPr>
        <p:spPr>
          <a:xfrm>
            <a:off x="692020" y="2032337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>
                <a:latin typeface="Century Gothic"/>
                <a:cs typeface="Century Gothic"/>
              </a:rPr>
              <a:t>Coordonner et adapter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 err="1">
                <a:latin typeface="Century Gothic"/>
                <a:cs typeface="Century Gothic"/>
              </a:rPr>
              <a:t>une</a:t>
            </a:r>
            <a:r>
              <a:rPr lang="en-US" sz="1500">
                <a:latin typeface="Century Gothic"/>
                <a:cs typeface="Century Gothic"/>
              </a:rPr>
              <a:t> </a:t>
            </a:r>
            <a:r>
              <a:rPr lang="en-US" sz="1500" err="1">
                <a:latin typeface="Century Gothic"/>
                <a:cs typeface="Century Gothic"/>
              </a:rPr>
              <a:t>série</a:t>
            </a:r>
            <a:r>
              <a:rPr lang="en-US" sz="1500">
                <a:latin typeface="Century Gothic"/>
                <a:cs typeface="Century Gothic"/>
              </a:rPr>
              <a:t> </a:t>
            </a:r>
            <a:r>
              <a:rPr lang="en-US" sz="1500" err="1">
                <a:latin typeface="Century Gothic"/>
                <a:cs typeface="Century Gothic"/>
              </a:rPr>
              <a:t>d’actions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pour obtenir une </a:t>
            </a:r>
            <a:r>
              <a:rPr lang="en-US" sz="1500" err="1">
                <a:latin typeface="Century Gothic"/>
                <a:cs typeface="Century Gothic"/>
              </a:rPr>
              <a:t>harmonie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et une cohérence interne </a:t>
            </a:r>
          </a:p>
        </p:txBody>
      </p:sp>
      <p:sp>
        <p:nvSpPr>
          <p:cNvPr id="50" name="TextBox 49"/>
          <p:cNvSpPr txBox="1"/>
          <p:nvPr>
            <p:custDataLst>
              <p:tags r:id="rId12"/>
            </p:custDataLst>
          </p:nvPr>
        </p:nvSpPr>
        <p:spPr>
          <a:xfrm>
            <a:off x="6477193" y="3018992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>
                <a:latin typeface="Century Gothic"/>
                <a:cs typeface="Century Gothic"/>
              </a:rPr>
              <a:t>Affiner, perfectionner, exécuter une tâche avec un haut </a:t>
            </a:r>
            <a:r>
              <a:rPr lang="en-US" sz="1500" err="1">
                <a:latin typeface="Century Gothic"/>
                <a:cs typeface="Century Gothic"/>
              </a:rPr>
              <a:t>degré</a:t>
            </a:r>
            <a:r>
              <a:rPr lang="en-US" sz="1500">
                <a:latin typeface="Century Gothic"/>
                <a:cs typeface="Century Gothic"/>
              </a:rPr>
              <a:t> </a:t>
            </a:r>
            <a:br>
              <a:rPr lang="en-US" sz="1500">
                <a:latin typeface="Century Gothic"/>
                <a:cs typeface="Century Gothic"/>
              </a:rPr>
            </a:br>
            <a:r>
              <a:rPr lang="en-US" sz="1500">
                <a:latin typeface="Century Gothic"/>
                <a:cs typeface="Century Gothic"/>
              </a:rPr>
              <a:t>de précision </a:t>
            </a:r>
          </a:p>
        </p:txBody>
      </p:sp>
      <p:sp>
        <p:nvSpPr>
          <p:cNvPr id="37" name="TextBox 36"/>
          <p:cNvSpPr txBox="1"/>
          <p:nvPr>
            <p:custDataLst>
              <p:tags r:id="rId13"/>
            </p:custDataLst>
          </p:nvPr>
        </p:nvSpPr>
        <p:spPr>
          <a:xfrm>
            <a:off x="7508616" y="5142636"/>
            <a:ext cx="1645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>
                <a:latin typeface="Century Gothic"/>
                <a:cs typeface="Century Gothic"/>
              </a:rPr>
              <a:t>Observer et reproduire le </a:t>
            </a:r>
            <a:r>
              <a:rPr lang="en-US" sz="1500" err="1">
                <a:latin typeface="Century Gothic"/>
                <a:cs typeface="Century Gothic"/>
              </a:rPr>
              <a:t>comportement</a:t>
            </a:r>
            <a:r>
              <a:rPr lang="en-US" sz="1500">
                <a:latin typeface="Century Gothic"/>
                <a:cs typeface="Century Gothic"/>
              </a:rPr>
              <a:t> </a:t>
            </a:r>
            <a:r>
              <a:rPr lang="en-US" sz="1500" err="1">
                <a:latin typeface="Century Gothic"/>
                <a:cs typeface="Century Gothic"/>
              </a:rPr>
              <a:t>d’autrui</a:t>
            </a:r>
            <a:r>
              <a:rPr lang="en-US" sz="1500">
                <a:latin typeface="Century Gothic"/>
                <a:cs typeface="Century Gothic"/>
              </a:rPr>
              <a:t> </a:t>
            </a:r>
          </a:p>
        </p:txBody>
      </p:sp>
      <p:graphicFrame>
        <p:nvGraphicFramePr>
          <p:cNvPr id="42" name="Diagram 41"/>
          <p:cNvGraphicFramePr/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818189093"/>
              </p:ext>
            </p:extLst>
          </p:nvPr>
        </p:nvGraphicFramePr>
        <p:xfrm>
          <a:off x="1524000" y="9144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7" name="Rectangle 16"/>
          <p:cNvSpPr/>
          <p:nvPr>
            <p:custDataLst>
              <p:tags r:id="rId1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latin typeface="Century Gothic"/>
                <a:cs typeface="Century Gothic"/>
              </a:rPr>
              <a:t>8 </a:t>
            </a:r>
          </a:p>
        </p:txBody>
      </p:sp>
    </p:spTree>
    <p:extLst>
      <p:ext uri="{BB962C8B-B14F-4D97-AF65-F5344CB8AC3E}">
        <p14:creationId xmlns:p14="http://schemas.microsoft.com/office/powerpoint/2010/main" val="3495088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faef953-2cda-4d9d-b070-85228d2d3b5f" xsi:nil="true"/>
    <_x0023_ xmlns="ffaef953-2cda-4d9d-b070-85228d2d3b5f" xsi:nil="true"/>
    <lcf76f155ced4ddcb4097134ff3c332f xmlns="ffaef953-2cda-4d9d-b070-85228d2d3b5f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591365DD56D4D8750E674CD62EF32" ma:contentTypeVersion="20" ma:contentTypeDescription="Create a new document." ma:contentTypeScope="" ma:versionID="60c84470a436fb9359e646184075f294">
  <xsd:schema xmlns:xsd="http://www.w3.org/2001/XMLSchema" xmlns:xs="http://www.w3.org/2001/XMLSchema" xmlns:p="http://schemas.microsoft.com/office/2006/metadata/properties" xmlns:ns2="ffaef953-2cda-4d9d-b070-85228d2d3b5f" xmlns:ns3="756f3f7a-cc20-4157-bc78-ddc9769d8db6" xmlns:ns4="985ec44e-1bab-4c0b-9df0-6ba128686fc9" targetNamespace="http://schemas.microsoft.com/office/2006/metadata/properties" ma:root="true" ma:fieldsID="21fbc24ca5bfe9a6e3e1d84d5a4a9044" ns2:_="" ns3:_="" ns4:_="">
    <xsd:import namespace="ffaef953-2cda-4d9d-b070-85228d2d3b5f"/>
    <xsd:import namespace="756f3f7a-cc20-4157-bc78-ddc9769d8db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23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ef953-2cda-4d9d-b070-85228d2d3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3f7a-cc20-4157-bc78-ddc9769d8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48d4a9f-cfb2-42af-b391-1b84484739eb}" ma:internalName="TaxCatchAll" ma:showField="CatchAllData" ma:web="756f3f7a-cc20-4157-bc78-ddc9769d8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0D5AA4-E794-4D03-AEF3-FB75E108EA46}">
  <ds:schemaRefs>
    <ds:schemaRef ds:uri="http://schemas.microsoft.com/office/2006/documentManagement/types"/>
    <ds:schemaRef ds:uri="985ec44e-1bab-4c0b-9df0-6ba128686fc9"/>
    <ds:schemaRef ds:uri="http://purl.org/dc/dcmitype/"/>
    <ds:schemaRef ds:uri="http://purl.org/dc/terms/"/>
    <ds:schemaRef ds:uri="ffaef953-2cda-4d9d-b070-85228d2d3b5f"/>
    <ds:schemaRef ds:uri="756f3f7a-cc20-4157-bc78-ddc9769d8db6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2A8F1CA-E65C-43F8-B6D5-01B640B730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4D1AD5-65AD-4507-9CF0-0994C443E4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ef953-2cda-4d9d-b070-85228d2d3b5f"/>
    <ds:schemaRef ds:uri="756f3f7a-cc20-4157-bc78-ddc9769d8db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</TotalTime>
  <Words>2009</Words>
  <Application>Microsoft Office PowerPoint</Application>
  <PresentationFormat>On-screen Show (4:3)</PresentationFormat>
  <Paragraphs>310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Brian Connolly</cp:lastModifiedBy>
  <cp:revision>206</cp:revision>
  <dcterms:created xsi:type="dcterms:W3CDTF">2015-12-09T18:20:24Z</dcterms:created>
  <dcterms:modified xsi:type="dcterms:W3CDTF">2022-08-19T18:35:36Z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0x010100E52591365DD56D4D8750E674CD62EF32</vt:lpwstr>
  </property>
</Properties>
</file>